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9" r:id="rId5"/>
    <p:sldId id="260" r:id="rId6"/>
    <p:sldId id="268" r:id="rId7"/>
    <p:sldId id="265" r:id="rId8"/>
    <p:sldId id="264" r:id="rId9"/>
    <p:sldId id="266" r:id="rId10"/>
    <p:sldId id="270" r:id="rId11"/>
    <p:sldId id="272" r:id="rId12"/>
    <p:sldId id="262" r:id="rId13"/>
    <p:sldId id="285" r:id="rId14"/>
    <p:sldId id="263" r:id="rId15"/>
    <p:sldId id="273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2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0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e-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76200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Welcome</a:t>
            </a:r>
            <a:br>
              <a:rPr lang="en-US" sz="6600" dirty="0" smtClean="0">
                <a:solidFill>
                  <a:srgbClr val="00B0F0"/>
                </a:solidFill>
              </a:rPr>
            </a:br>
            <a:r>
              <a:rPr lang="en-US" sz="6600" dirty="0" smtClean="0">
                <a:solidFill>
                  <a:srgbClr val="00B0F0"/>
                </a:solidFill>
              </a:rPr>
              <a:t/>
            </a:r>
            <a:br>
              <a:rPr lang="en-US" sz="6600" dirty="0" smtClean="0">
                <a:solidFill>
                  <a:srgbClr val="00B0F0"/>
                </a:solidFill>
              </a:rPr>
            </a:br>
            <a:endParaRPr lang="en-US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00600"/>
            <a:ext cx="8001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 indicates an action that takes place in present time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tenses are four types and these are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 Indefinite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4191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Continuous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338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 Perfect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4343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Continuous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pic>
        <p:nvPicPr>
          <p:cNvPr id="16" name="Picture 15" descr="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505075" cy="1819275"/>
          </a:xfrm>
          <a:prstGeom prst="rect">
            <a:avLst/>
          </a:prstGeom>
        </p:spPr>
      </p:pic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95400"/>
            <a:ext cx="33528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200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87630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Present indefinite tense means universal truth ,the action that is usual and the action that takes place regularly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150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Structure :Subject + present form of verb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3276600"/>
            <a:ext cx="7315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eat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334000"/>
            <a:ext cx="7162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Subject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smtClean="0">
                <a:solidFill>
                  <a:srgbClr val="FFFF00"/>
                </a:solidFill>
              </a:rPr>
              <a:t>present form of verb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219200"/>
            <a:ext cx="3048000" cy="15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 eat </a:t>
            </a:r>
            <a:r>
              <a:rPr lang="en-US" sz="4800" dirty="0" smtClean="0">
                <a:solidFill>
                  <a:schemeClr val="tx1"/>
                </a:solidFill>
              </a:rPr>
              <a:t>,ate, eaten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76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524000" y="3962400"/>
            <a:ext cx="20574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191000" y="4343400"/>
            <a:ext cx="13716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7526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0" y="0"/>
            <a:ext cx="3200400" cy="25146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Keep in mind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0"/>
            <a:ext cx="8458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 add </a:t>
            </a:r>
            <a:r>
              <a:rPr lang="en-US" sz="3200" dirty="0" smtClean="0">
                <a:solidFill>
                  <a:srgbClr val="002060"/>
                </a:solidFill>
              </a:rPr>
              <a:t>s</a:t>
            </a:r>
            <a:r>
              <a:rPr lang="en-US" sz="3200" dirty="0" smtClean="0"/>
              <a:t> or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/>
              <a:t>after the base form of verb, if the subject is third person  and singular number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27432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He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00206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 work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Identify the sentence that are written in Present Indefinite</a:t>
            </a:r>
          </a:p>
          <a:p>
            <a:pPr algn="ctr"/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95600"/>
            <a:ext cx="8077200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01.I like tea </a:t>
            </a:r>
          </a:p>
          <a:p>
            <a:pPr algn="ctr"/>
            <a:r>
              <a:rPr lang="en-US" sz="4000" dirty="0" smtClean="0"/>
              <a:t>02.He is a intelligent boy</a:t>
            </a:r>
          </a:p>
          <a:p>
            <a:pPr algn="ctr"/>
            <a:r>
              <a:rPr lang="en-US" sz="4000" dirty="0" smtClean="0"/>
              <a:t>03.He came to Dhaka yesterday     04. What is your food?</a:t>
            </a:r>
          </a:p>
          <a:p>
            <a:pPr algn="ctr"/>
            <a:r>
              <a:rPr lang="en-US" sz="4000" dirty="0" smtClean="0"/>
              <a:t>05. We had a cow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019800"/>
            <a:ext cx="754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Answer:01,02,04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Assessment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He …….to school regularly(go)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 ………my work already(do)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I………..for two hours(read)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At present woman……an important role(play)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What …….your name?(be)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990600"/>
            <a:ext cx="5105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Home 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229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five sentences in Present Indefinite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00200" y="2362200"/>
            <a:ext cx="5486400" cy="15240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3508375"/>
          </a:xfrm>
        </p:spPr>
        <p:txBody>
          <a:bodyPr>
            <a:normAutofit/>
          </a:bodyPr>
          <a:lstStyle/>
          <a:p>
            <a: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Md.Afsar Ali Amin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Assistant Teacher(English)</a:t>
            </a:r>
            <a: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Cantt</a:t>
            </a:r>
            <a: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.Board Girls’ High School</a:t>
            </a:r>
            <a:b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Rangpur Cantt.</a:t>
            </a:r>
            <a:br>
              <a:rPr lang="en-U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Email:www.afcharamintqi50@gmail.com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572" y="457200"/>
            <a:ext cx="2353056" cy="199504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7432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2743200" cy="434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Zone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04800"/>
            <a:ext cx="2743200" cy="434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95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810000"/>
            <a:ext cx="609600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3962400"/>
            <a:ext cx="152400" cy="152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7620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zone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7620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Zone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4114800"/>
            <a:ext cx="1676400" cy="1219200"/>
            <a:chOff x="381000" y="4114800"/>
            <a:chExt cx="1676400" cy="1219200"/>
          </a:xfrm>
        </p:grpSpPr>
        <p:sp>
          <p:nvSpPr>
            <p:cNvPr id="8" name="Rectangle 7"/>
            <p:cNvSpPr/>
            <p:nvPr/>
          </p:nvSpPr>
          <p:spPr>
            <a:xfrm>
              <a:off x="381000" y="4114800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Bus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24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4800600"/>
              <a:ext cx="1524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38200" y="2057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971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6553200" y="1905000"/>
            <a:ext cx="2057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555E-6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2533650" cy="2038350"/>
          </a:xfrm>
          <a:prstGeom prst="rect">
            <a:avLst/>
          </a:prstGeom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09600"/>
            <a:ext cx="3204482" cy="2057400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609600"/>
            <a:ext cx="3081867" cy="1981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410200"/>
            <a:ext cx="7696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01.What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4038600"/>
            <a:ext cx="14478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past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2590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5" name="Oval 14"/>
          <p:cNvSpPr/>
          <p:nvPr/>
        </p:nvSpPr>
        <p:spPr>
          <a:xfrm>
            <a:off x="4343400" y="23622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2013</a:t>
            </a:r>
          </a:p>
        </p:txBody>
      </p:sp>
      <p:sp>
        <p:nvSpPr>
          <p:cNvPr id="16" name="Oval 15"/>
          <p:cNvSpPr/>
          <p:nvPr/>
        </p:nvSpPr>
        <p:spPr>
          <a:xfrm>
            <a:off x="7543800" y="2438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71800" y="3810000"/>
            <a:ext cx="1676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0" y="3810000"/>
            <a:ext cx="2286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Future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609600" y="6248400"/>
            <a:ext cx="769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02.Find out the difference among the picture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Topics: </a:t>
            </a:r>
          </a:p>
          <a:p>
            <a:r>
              <a:rPr lang="en-US" sz="8000" dirty="0" smtClean="0"/>
              <a:t>Tense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the class we will be able to</a:t>
            </a:r>
          </a:p>
          <a:p>
            <a:r>
              <a:rPr lang="en-US" dirty="0" smtClean="0"/>
              <a:t>01.write sentences in different tenses</a:t>
            </a:r>
          </a:p>
          <a:p>
            <a:r>
              <a:rPr lang="en-US" dirty="0" smtClean="0"/>
              <a:t>02.use the right form of verbs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2667000"/>
            <a:ext cx="815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Tense indicates time of an action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5052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go</a:t>
            </a:r>
            <a:r>
              <a:rPr lang="en-US" sz="2800" dirty="0" smtClean="0"/>
              <a:t> to school regularly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went</a:t>
            </a:r>
            <a:r>
              <a:rPr lang="en-US" sz="2800" dirty="0" smtClean="0"/>
              <a:t> to Dhaka yesterday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shall go </a:t>
            </a:r>
            <a:r>
              <a:rPr lang="en-US" sz="2800" dirty="0" smtClean="0"/>
              <a:t>to </a:t>
            </a:r>
            <a:r>
              <a:rPr lang="en-US" sz="2800" dirty="0" err="1" smtClean="0"/>
              <a:t>Comilla</a:t>
            </a:r>
            <a:r>
              <a:rPr lang="en-US" sz="2800" dirty="0" smtClean="0"/>
              <a:t> tomorrow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the words written in red indicate time of action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Picture 8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2533650" cy="2038350"/>
          </a:xfrm>
          <a:prstGeom prst="rect">
            <a:avLst/>
          </a:prstGeom>
        </p:spPr>
      </p:pic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28600"/>
            <a:ext cx="3204482" cy="2057400"/>
          </a:xfrm>
          <a:prstGeom prst="rect">
            <a:avLst/>
          </a:prstGeom>
        </p:spPr>
      </p:pic>
      <p:pic>
        <p:nvPicPr>
          <p:cNvPr id="11" name="Picture 10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28600"/>
            <a:ext cx="3081867" cy="1981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1990</a:t>
            </a:r>
          </a:p>
        </p:txBody>
      </p:sp>
      <p:sp>
        <p:nvSpPr>
          <p:cNvPr id="13" name="Oval 12"/>
          <p:cNvSpPr/>
          <p:nvPr/>
        </p:nvSpPr>
        <p:spPr>
          <a:xfrm>
            <a:off x="2590800" y="1295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2013</a:t>
            </a:r>
          </a:p>
        </p:txBody>
      </p:sp>
      <p:sp>
        <p:nvSpPr>
          <p:cNvPr id="14" name="Oval 13"/>
          <p:cNvSpPr/>
          <p:nvPr/>
        </p:nvSpPr>
        <p:spPr>
          <a:xfrm>
            <a:off x="5562600" y="14478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are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6248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352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Past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981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Tense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48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Future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95" y="381000"/>
            <a:ext cx="8719456" cy="617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297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Welcome  </vt:lpstr>
      <vt:lpstr>Md.Afsar Ali Amin Assistant Teacher(English) Cantt.Board Girls’ High School Rangpur Cantt. Email:www.afcharamintqi50@gmail.com</vt:lpstr>
      <vt:lpstr>PowerPoint Presentation</vt:lpstr>
      <vt:lpstr>PowerPoint Presentation</vt:lpstr>
      <vt:lpstr>PowerPoint Presentation</vt:lpstr>
      <vt:lpstr>Learning Outcomes</vt:lpstr>
      <vt:lpstr>PowerPoint Presentation</vt:lpstr>
      <vt:lpstr>Tense are three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/>
  <cp:lastModifiedBy>TSS</cp:lastModifiedBy>
  <cp:revision>92</cp:revision>
  <dcterms:created xsi:type="dcterms:W3CDTF">2006-08-16T00:00:00Z</dcterms:created>
  <dcterms:modified xsi:type="dcterms:W3CDTF">2016-04-23T06:55:57Z</dcterms:modified>
</cp:coreProperties>
</file>