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59" r:id="rId5"/>
    <p:sldId id="260" r:id="rId6"/>
    <p:sldId id="268" r:id="rId7"/>
    <p:sldId id="265" r:id="rId8"/>
    <p:sldId id="264" r:id="rId9"/>
    <p:sldId id="266" r:id="rId10"/>
    <p:sldId id="270" r:id="rId11"/>
    <p:sldId id="272" r:id="rId12"/>
    <p:sldId id="262" r:id="rId13"/>
    <p:sldId id="285" r:id="rId14"/>
    <p:sldId id="263" r:id="rId15"/>
    <p:sldId id="273" r:id="rId16"/>
    <p:sldId id="281" r:id="rId17"/>
    <p:sldId id="282" r:id="rId18"/>
    <p:sldId id="28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A4713-77EB-4E95-9E08-466CB20CA7E8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5EC78-44BD-41A1-BE52-513ED3494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2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5EC78-44BD-41A1-BE52-513ED34949B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60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ose-flow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533400"/>
            <a:ext cx="7620000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00B0F0"/>
                </a:solidFill>
              </a:rPr>
              <a:t>Welcome</a:t>
            </a:r>
            <a:br>
              <a:rPr lang="en-US" sz="6600" dirty="0" smtClean="0">
                <a:solidFill>
                  <a:srgbClr val="00B0F0"/>
                </a:solidFill>
              </a:rPr>
            </a:br>
            <a:r>
              <a:rPr lang="en-US" sz="6600" dirty="0" smtClean="0">
                <a:solidFill>
                  <a:srgbClr val="00B0F0"/>
                </a:solidFill>
              </a:rPr>
              <a:t/>
            </a:r>
            <a:br>
              <a:rPr lang="en-US" sz="6600" dirty="0" smtClean="0">
                <a:solidFill>
                  <a:srgbClr val="00B0F0"/>
                </a:solidFill>
              </a:rPr>
            </a:br>
            <a:endParaRPr lang="en-US" sz="6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000" y="228600"/>
            <a:ext cx="4419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Present Tense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4800600"/>
            <a:ext cx="8001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Present tense indicates an action that takes place in present time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8600"/>
            <a:ext cx="7467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Present tenses are four types and these are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524000"/>
            <a:ext cx="4267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Present  Indefinite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2743200"/>
            <a:ext cx="41910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Present Continuous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3733800"/>
            <a:ext cx="4267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Present  Perfect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609600" y="4876800"/>
            <a:ext cx="43434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Present perfect Continuous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590800" y="228600"/>
            <a:ext cx="3733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Present Indefinite</a:t>
            </a:r>
            <a:endParaRPr lang="en-US" sz="3200" dirty="0"/>
          </a:p>
        </p:txBody>
      </p:sp>
      <p:pic>
        <p:nvPicPr>
          <p:cNvPr id="16" name="Picture 15" descr="0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2505075" cy="1819275"/>
          </a:xfrm>
          <a:prstGeom prst="rect">
            <a:avLst/>
          </a:prstGeom>
        </p:spPr>
      </p:pic>
      <p:pic>
        <p:nvPicPr>
          <p:cNvPr id="6" name="Picture 5" descr="dgdfg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1295400"/>
            <a:ext cx="3352800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200400"/>
            <a:ext cx="2514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Universal truth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3200400"/>
            <a:ext cx="2590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Habit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886200"/>
            <a:ext cx="8763000" cy="1524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Present indefinite tense means universal truth ,the action that is usual and the action that takes place regularly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5715000"/>
            <a:ext cx="7162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Structure :Subject + present form of verb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590800" y="228600"/>
            <a:ext cx="3505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Present Indefinite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533400" y="3276600"/>
            <a:ext cx="73152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92D050"/>
                </a:solidFill>
              </a:rPr>
              <a:t>I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smtClean="0">
                <a:solidFill>
                  <a:srgbClr val="FFFF00"/>
                </a:solidFill>
              </a:rPr>
              <a:t>eat 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5334000"/>
            <a:ext cx="71628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92D050"/>
                </a:solidFill>
              </a:rPr>
              <a:t>Subject</a:t>
            </a:r>
            <a:r>
              <a:rPr lang="en-US" sz="4000" dirty="0" smtClean="0">
                <a:solidFill>
                  <a:schemeClr val="tx1"/>
                </a:solidFill>
              </a:rPr>
              <a:t> + </a:t>
            </a:r>
            <a:r>
              <a:rPr lang="en-US" sz="4000" dirty="0" smtClean="0">
                <a:solidFill>
                  <a:srgbClr val="FFFF00"/>
                </a:solidFill>
              </a:rPr>
              <a:t>present form of verb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0200" y="1219200"/>
            <a:ext cx="3048000" cy="1524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 eat </a:t>
            </a:r>
            <a:r>
              <a:rPr lang="en-US" sz="4800" dirty="0" smtClean="0">
                <a:solidFill>
                  <a:schemeClr val="tx1"/>
                </a:solidFill>
              </a:rPr>
              <a:t>,ate, eaten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90800" y="7620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Structure 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1524000" y="3962400"/>
            <a:ext cx="2057400" cy="1600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4191000" y="4343400"/>
            <a:ext cx="1371600" cy="914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90600" y="1752600"/>
            <a:ext cx="73152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92D050"/>
                </a:solidFill>
              </a:rPr>
              <a:t>I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smtClean="0">
                <a:solidFill>
                  <a:srgbClr val="FF0000"/>
                </a:solidFill>
              </a:rPr>
              <a:t>eat</a:t>
            </a:r>
            <a:r>
              <a:rPr lang="en-US" sz="4800" dirty="0" smtClean="0">
                <a:solidFill>
                  <a:srgbClr val="FFFF00"/>
                </a:solidFill>
              </a:rPr>
              <a:t> 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2" name="7-Point Star 1"/>
          <p:cNvSpPr/>
          <p:nvPr/>
        </p:nvSpPr>
        <p:spPr>
          <a:xfrm>
            <a:off x="0" y="0"/>
            <a:ext cx="3200400" cy="251460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Keep in mind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228600" y="3810000"/>
            <a:ext cx="8458200" cy="1295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We add </a:t>
            </a:r>
            <a:r>
              <a:rPr lang="en-US" sz="3200" dirty="0" smtClean="0">
                <a:solidFill>
                  <a:srgbClr val="002060"/>
                </a:solidFill>
              </a:rPr>
              <a:t>s</a:t>
            </a:r>
            <a:r>
              <a:rPr lang="en-US" sz="3200" dirty="0" smtClean="0"/>
              <a:t> or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es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smtClean="0"/>
              <a:t>after the base form of verb, if the subject is third person  and singular number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81000" y="2743200"/>
            <a:ext cx="7315200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92D050"/>
                </a:solidFill>
              </a:rPr>
              <a:t>He </a:t>
            </a:r>
            <a:r>
              <a:rPr lang="en-US" sz="4800" dirty="0" smtClean="0">
                <a:solidFill>
                  <a:srgbClr val="FF0000"/>
                </a:solidFill>
              </a:rPr>
              <a:t>eat</a:t>
            </a:r>
            <a:r>
              <a:rPr lang="en-US" sz="4800" dirty="0" smtClean="0">
                <a:solidFill>
                  <a:srgbClr val="002060"/>
                </a:solidFill>
              </a:rPr>
              <a:t>s</a:t>
            </a:r>
            <a:r>
              <a:rPr lang="en-US" sz="4800" dirty="0" smtClean="0">
                <a:solidFill>
                  <a:srgbClr val="FFFF00"/>
                </a:solidFill>
              </a:rPr>
              <a:t> 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62200" y="0"/>
            <a:ext cx="3429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Individual work 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57200" y="1219200"/>
            <a:ext cx="83058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Identify the sentence that are written in Present Indefinite</a:t>
            </a:r>
          </a:p>
          <a:p>
            <a:pPr algn="ctr"/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533400" y="2895600"/>
            <a:ext cx="8077200" cy="297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01.I like tea </a:t>
            </a:r>
          </a:p>
          <a:p>
            <a:pPr algn="ctr"/>
            <a:r>
              <a:rPr lang="en-US" sz="4000" dirty="0" smtClean="0"/>
              <a:t>02.He is a intelligent boy</a:t>
            </a:r>
          </a:p>
          <a:p>
            <a:pPr algn="ctr"/>
            <a:r>
              <a:rPr lang="en-US" sz="4000" dirty="0" smtClean="0"/>
              <a:t>03.He came to Dhaka yesterday     04. What is your food?</a:t>
            </a:r>
          </a:p>
          <a:p>
            <a:pPr algn="ctr"/>
            <a:r>
              <a:rPr lang="en-US" sz="4000" dirty="0" smtClean="0"/>
              <a:t>05. We had a cow</a:t>
            </a:r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6019800"/>
            <a:ext cx="7543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Answer:01,02,04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52600" y="457200"/>
            <a:ext cx="44958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Assessment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2209800"/>
            <a:ext cx="77724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He …….to school regularly(go)</a:t>
            </a:r>
          </a:p>
          <a:p>
            <a:pPr marL="342900" indent="-342900" algn="ctr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I ………my work already(do)</a:t>
            </a:r>
          </a:p>
          <a:p>
            <a:pPr marL="342900" indent="-342900" algn="ctr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I………..for two hours(read)</a:t>
            </a:r>
          </a:p>
          <a:p>
            <a:pPr marL="342900" indent="-342900" algn="ctr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At present woman……an important role(play)</a:t>
            </a:r>
          </a:p>
          <a:p>
            <a:pPr marL="342900" indent="-342900" algn="ctr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What …….your name?(be)</a:t>
            </a:r>
          </a:p>
          <a:p>
            <a:pPr marL="342900" indent="-342900" algn="ctr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0" y="990600"/>
            <a:ext cx="5105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Home work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81000" y="2895600"/>
            <a:ext cx="82296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Write five sentences in Present Indefinite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210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600200" y="2362200"/>
            <a:ext cx="5486400" cy="1524000"/>
          </a:xfrm>
          <a:prstGeom prst="roundRect">
            <a:avLst/>
          </a:prstGeom>
          <a:ln w="34925">
            <a:solidFill>
              <a:srgbClr val="FFFFFF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Thank you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458200" cy="3508375"/>
          </a:xfrm>
        </p:spPr>
        <p:txBody>
          <a:bodyPr>
            <a:normAutofit/>
          </a:bodyPr>
          <a:lstStyle/>
          <a:p>
            <a:r>
              <a:rPr lang="en-US" sz="4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Md.Afsar Ali Amin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Assistant Teacher(English)</a:t>
            </a:r>
            <a:r>
              <a:rPr lang="en-US" sz="4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en-US" sz="4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4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Cantt</a:t>
            </a:r>
            <a:r>
              <a:rPr lang="en-US" sz="4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.Board Girls’ High School</a:t>
            </a:r>
            <a:br>
              <a:rPr lang="en-US" sz="4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4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Rangpur Cantt.</a:t>
            </a:r>
            <a:br>
              <a:rPr lang="en-US" sz="40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32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Email:www.afcharamintqi50@gmail.com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572" y="457200"/>
            <a:ext cx="2353056" cy="1995043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2743200" cy="441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76600" y="304800"/>
            <a:ext cx="2743200" cy="434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 Zone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304800"/>
            <a:ext cx="2743200" cy="434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620000" y="2514600"/>
            <a:ext cx="12954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 stop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001000" y="3810000"/>
            <a:ext cx="609600" cy="2209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229600" y="3962400"/>
            <a:ext cx="152400" cy="152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8200" y="762000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 zone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77000" y="762000"/>
            <a:ext cx="175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Zone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81000" y="4114800"/>
            <a:ext cx="1676400" cy="1219200"/>
            <a:chOff x="381000" y="4114800"/>
            <a:chExt cx="1676400" cy="1219200"/>
          </a:xfrm>
        </p:grpSpPr>
        <p:sp>
          <p:nvSpPr>
            <p:cNvPr id="8" name="Rectangle 7"/>
            <p:cNvSpPr/>
            <p:nvPr/>
          </p:nvSpPr>
          <p:spPr>
            <a:xfrm>
              <a:off x="381000" y="4114800"/>
              <a:ext cx="1600200" cy="99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Bus</a:t>
              </a:r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57200" y="5029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524000" y="5029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905000" y="4800600"/>
              <a:ext cx="152400" cy="2286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838200" y="2057400"/>
            <a:ext cx="19812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Past</a:t>
            </a:r>
            <a:endParaRPr lang="en-US" sz="4000" dirty="0"/>
          </a:p>
        </p:txBody>
      </p:sp>
      <p:sp>
        <p:nvSpPr>
          <p:cNvPr id="17" name="Rectangle 16"/>
          <p:cNvSpPr/>
          <p:nvPr/>
        </p:nvSpPr>
        <p:spPr>
          <a:xfrm>
            <a:off x="3429000" y="2971800"/>
            <a:ext cx="2133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Present</a:t>
            </a:r>
            <a:endParaRPr lang="en-US" sz="4000" dirty="0"/>
          </a:p>
        </p:txBody>
      </p:sp>
      <p:sp>
        <p:nvSpPr>
          <p:cNvPr id="18" name="Rectangle 17"/>
          <p:cNvSpPr/>
          <p:nvPr/>
        </p:nvSpPr>
        <p:spPr>
          <a:xfrm>
            <a:off x="6553200" y="1905000"/>
            <a:ext cx="2057400" cy="685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Future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48555E-6 L 0.41667 0.0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0"/>
            <a:ext cx="2533650" cy="2038350"/>
          </a:xfrm>
          <a:prstGeom prst="rect">
            <a:avLst/>
          </a:prstGeom>
        </p:spPr>
      </p:pic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609600"/>
            <a:ext cx="3204482" cy="2057400"/>
          </a:xfrm>
          <a:prstGeom prst="rect">
            <a:avLst/>
          </a:prstGeom>
        </p:spPr>
      </p:pic>
      <p:pic>
        <p:nvPicPr>
          <p:cNvPr id="5" name="Picture 4" descr="images (1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609600"/>
            <a:ext cx="3081867" cy="1981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5410200"/>
            <a:ext cx="76962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01.What do you see here?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8600" y="4038600"/>
            <a:ext cx="14478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4400" dirty="0" smtClean="0">
                <a:solidFill>
                  <a:schemeClr val="bg1"/>
                </a:solidFill>
              </a:rPr>
              <a:t>past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1000" y="2590800"/>
            <a:ext cx="13716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1990</a:t>
            </a:r>
          </a:p>
        </p:txBody>
      </p:sp>
      <p:sp>
        <p:nvSpPr>
          <p:cNvPr id="15" name="Oval 14"/>
          <p:cNvSpPr/>
          <p:nvPr/>
        </p:nvSpPr>
        <p:spPr>
          <a:xfrm>
            <a:off x="4343400" y="2362200"/>
            <a:ext cx="13716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2013</a:t>
            </a:r>
          </a:p>
        </p:txBody>
      </p:sp>
      <p:sp>
        <p:nvSpPr>
          <p:cNvPr id="16" name="Oval 15"/>
          <p:cNvSpPr/>
          <p:nvPr/>
        </p:nvSpPr>
        <p:spPr>
          <a:xfrm>
            <a:off x="7543800" y="2438400"/>
            <a:ext cx="13716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2020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71800" y="3810000"/>
            <a:ext cx="16764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Present</a:t>
            </a:r>
            <a:endParaRPr lang="en-US" sz="3600" dirty="0"/>
          </a:p>
        </p:txBody>
      </p:sp>
      <p:sp>
        <p:nvSpPr>
          <p:cNvPr id="18" name="Rectangle 17"/>
          <p:cNvSpPr/>
          <p:nvPr/>
        </p:nvSpPr>
        <p:spPr>
          <a:xfrm>
            <a:off x="6096000" y="3810000"/>
            <a:ext cx="22860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Future</a:t>
            </a:r>
            <a:endParaRPr lang="en-US" sz="3600" dirty="0"/>
          </a:p>
        </p:txBody>
      </p:sp>
      <p:sp>
        <p:nvSpPr>
          <p:cNvPr id="19" name="Rectangle 18"/>
          <p:cNvSpPr/>
          <p:nvPr/>
        </p:nvSpPr>
        <p:spPr>
          <a:xfrm>
            <a:off x="609600" y="6248400"/>
            <a:ext cx="7696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02.Find out the difference among the picture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914400"/>
            <a:ext cx="6477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Topics: </a:t>
            </a:r>
          </a:p>
          <a:p>
            <a:r>
              <a:rPr lang="en-US" sz="8000" dirty="0" smtClean="0"/>
              <a:t>Tense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completing the class we will be able to</a:t>
            </a:r>
          </a:p>
          <a:p>
            <a:r>
              <a:rPr lang="en-US" dirty="0" smtClean="0"/>
              <a:t>01.write sentences in different tenses</a:t>
            </a:r>
          </a:p>
          <a:p>
            <a:r>
              <a:rPr lang="en-US" dirty="0" smtClean="0"/>
              <a:t>02.use the right form of verbs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667000"/>
            <a:ext cx="8153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Tense indicates time of an action</a:t>
            </a:r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3505200"/>
            <a:ext cx="8077200" cy="1676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 </a:t>
            </a:r>
            <a:r>
              <a:rPr lang="en-US" sz="2800" dirty="0" smtClean="0">
                <a:solidFill>
                  <a:srgbClr val="FF0000"/>
                </a:solidFill>
              </a:rPr>
              <a:t>go</a:t>
            </a:r>
            <a:r>
              <a:rPr lang="en-US" sz="2800" dirty="0" smtClean="0"/>
              <a:t> to school regularly</a:t>
            </a:r>
          </a:p>
          <a:p>
            <a:pPr algn="ctr"/>
            <a:r>
              <a:rPr lang="en-US" sz="2800" dirty="0" smtClean="0"/>
              <a:t>I </a:t>
            </a:r>
            <a:r>
              <a:rPr lang="en-US" sz="2800" dirty="0" smtClean="0">
                <a:solidFill>
                  <a:srgbClr val="FF0000"/>
                </a:solidFill>
              </a:rPr>
              <a:t>went</a:t>
            </a:r>
            <a:r>
              <a:rPr lang="en-US" sz="2800" dirty="0" smtClean="0"/>
              <a:t> to Dhaka yesterday</a:t>
            </a:r>
          </a:p>
          <a:p>
            <a:pPr algn="ctr"/>
            <a:r>
              <a:rPr lang="en-US" sz="2800" dirty="0" smtClean="0"/>
              <a:t>I </a:t>
            </a:r>
            <a:r>
              <a:rPr lang="en-US" sz="2800" dirty="0" smtClean="0">
                <a:solidFill>
                  <a:srgbClr val="FF0000"/>
                </a:solidFill>
              </a:rPr>
              <a:t>shall go </a:t>
            </a:r>
            <a:r>
              <a:rPr lang="en-US" sz="2800" dirty="0" smtClean="0"/>
              <a:t>to </a:t>
            </a:r>
            <a:r>
              <a:rPr lang="en-US" sz="2800" dirty="0" err="1" smtClean="0"/>
              <a:t>Comilla</a:t>
            </a:r>
            <a:r>
              <a:rPr lang="en-US" sz="2800" dirty="0" smtClean="0"/>
              <a:t> tomorrow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Here the words written in red indicate time of action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9" name="Picture 8" descr="images (1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"/>
            <a:ext cx="2533650" cy="2038350"/>
          </a:xfrm>
          <a:prstGeom prst="rect">
            <a:avLst/>
          </a:prstGeom>
        </p:spPr>
      </p:pic>
      <p:pic>
        <p:nvPicPr>
          <p:cNvPr id="10" name="Picture 9" descr="downlo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228600"/>
            <a:ext cx="3204482" cy="2057400"/>
          </a:xfrm>
          <a:prstGeom prst="rect">
            <a:avLst/>
          </a:prstGeom>
        </p:spPr>
      </p:pic>
      <p:pic>
        <p:nvPicPr>
          <p:cNvPr id="11" name="Picture 10" descr="images (1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28600"/>
            <a:ext cx="3081867" cy="198120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0" y="1295400"/>
            <a:ext cx="13716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1990</a:t>
            </a:r>
          </a:p>
        </p:txBody>
      </p:sp>
      <p:sp>
        <p:nvSpPr>
          <p:cNvPr id="13" name="Oval 12"/>
          <p:cNvSpPr/>
          <p:nvPr/>
        </p:nvSpPr>
        <p:spPr>
          <a:xfrm>
            <a:off x="2590800" y="1295400"/>
            <a:ext cx="13716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2013</a:t>
            </a:r>
          </a:p>
        </p:txBody>
      </p:sp>
      <p:sp>
        <p:nvSpPr>
          <p:cNvPr id="14" name="Oval 13"/>
          <p:cNvSpPr/>
          <p:nvPr/>
        </p:nvSpPr>
        <p:spPr>
          <a:xfrm>
            <a:off x="5562600" y="1447800"/>
            <a:ext cx="13716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Tense are three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1"/>
            <a:ext cx="62484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These are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3276600"/>
            <a:ext cx="33528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prstClr val="black"/>
              </a:solidFill>
            </a:endParaRPr>
          </a:p>
          <a:p>
            <a:pPr algn="ctr"/>
            <a:r>
              <a:rPr lang="en-US" sz="3200" dirty="0" smtClean="0">
                <a:solidFill>
                  <a:prstClr val="black"/>
                </a:solidFill>
              </a:rPr>
              <a:t>Past Tense</a:t>
            </a: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981200"/>
            <a:ext cx="32766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prstClr val="black"/>
                </a:solidFill>
              </a:rPr>
              <a:t>Present</a:t>
            </a:r>
            <a:r>
              <a:rPr lang="en-US" dirty="0" smtClean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Tense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4648200"/>
            <a:ext cx="32766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prstClr val="black"/>
              </a:solidFill>
            </a:endParaRPr>
          </a:p>
          <a:p>
            <a:pPr algn="ctr"/>
            <a:r>
              <a:rPr lang="en-US" sz="3200" dirty="0" smtClean="0">
                <a:solidFill>
                  <a:prstClr val="black"/>
                </a:solidFill>
              </a:rPr>
              <a:t>Future Tense</a:t>
            </a:r>
          </a:p>
          <a:p>
            <a:pPr algn="ctr"/>
            <a:endParaRPr lang="en-US" sz="3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95" y="381000"/>
            <a:ext cx="8719456" cy="6172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297</Words>
  <Application>Microsoft Office PowerPoint</Application>
  <PresentationFormat>On-screen Show (4:3)</PresentationFormat>
  <Paragraphs>77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Welcome  </vt:lpstr>
      <vt:lpstr>Md.Afsar Ali Amin Assistant Teacher(English) Cantt.Board Girls’ High School Rangpur Cantt. Email:www.afcharamintqi50@gmail.com</vt:lpstr>
      <vt:lpstr>PowerPoint Presentation</vt:lpstr>
      <vt:lpstr>PowerPoint Presentation</vt:lpstr>
      <vt:lpstr>PowerPoint Presentation</vt:lpstr>
      <vt:lpstr>Learning Outcomes</vt:lpstr>
      <vt:lpstr>PowerPoint Presentation</vt:lpstr>
      <vt:lpstr>Tense are three types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</dc:title>
  <dc:creator/>
  <cp:lastModifiedBy>TSS</cp:lastModifiedBy>
  <cp:revision>92</cp:revision>
  <dcterms:created xsi:type="dcterms:W3CDTF">2006-08-16T00:00:00Z</dcterms:created>
  <dcterms:modified xsi:type="dcterms:W3CDTF">2016-04-23T06:55:57Z</dcterms:modified>
</cp:coreProperties>
</file>