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handoutMasterIdLst>
    <p:handoutMasterId r:id="rId24"/>
  </p:handoutMasterIdLst>
  <p:sldIdLst>
    <p:sldId id="274" r:id="rId2"/>
    <p:sldId id="258" r:id="rId3"/>
    <p:sldId id="259" r:id="rId4"/>
    <p:sldId id="260" r:id="rId5"/>
    <p:sldId id="279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FB1C3-11A8-41B5-AA88-B5F1E59BC0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4C71A2-5AE7-4B32-AAC7-FB4D06AD94D6}">
      <dgm:prSet phldrT="[Text]" custT="1"/>
      <dgm:spPr/>
      <dgm:t>
        <a:bodyPr/>
        <a:lstStyle/>
        <a:p>
          <a:r>
            <a:rPr lang="en-US" sz="7200" b="1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কোষ বিভাজন</a:t>
          </a:r>
          <a:endParaRPr lang="en-US" sz="7200" b="1" dirty="0">
            <a:solidFill>
              <a:srgbClr val="FFFF00"/>
            </a:solidFill>
            <a:latin typeface="NikoshBAN" pitchFamily="2" charset="0"/>
            <a:cs typeface="NikoshBAN" pitchFamily="2" charset="0"/>
          </a:endParaRPr>
        </a:p>
      </dgm:t>
    </dgm:pt>
    <dgm:pt modelId="{6C9B9C1B-7ACD-4EFE-ADC2-FDF23B1030A1}" type="parTrans" cxnId="{3E3428EF-6596-41D7-A4F1-A8B42D2678A6}">
      <dgm:prSet/>
      <dgm:spPr/>
      <dgm:t>
        <a:bodyPr/>
        <a:lstStyle/>
        <a:p>
          <a:endParaRPr lang="en-US"/>
        </a:p>
      </dgm:t>
    </dgm:pt>
    <dgm:pt modelId="{FFC18AB7-E7D3-4806-9AD5-661231C1F5E7}" type="sibTrans" cxnId="{3E3428EF-6596-41D7-A4F1-A8B42D2678A6}">
      <dgm:prSet/>
      <dgm:spPr/>
      <dgm:t>
        <a:bodyPr/>
        <a:lstStyle/>
        <a:p>
          <a:endParaRPr lang="en-US"/>
        </a:p>
      </dgm:t>
    </dgm:pt>
    <dgm:pt modelId="{88D4568A-D222-4719-9915-5113C9C42E97}">
      <dgm:prSet phldrT="[Text]" custT="1"/>
      <dgm:spPr/>
      <dgm:t>
        <a:bodyPr/>
        <a:lstStyle/>
        <a:p>
          <a:r>
            <a:rPr lang="en-US" sz="48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অ্যামাইটোসিস</a:t>
          </a:r>
          <a:endParaRPr lang="en-US" sz="4800" b="1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gm:t>
    </dgm:pt>
    <dgm:pt modelId="{D040E916-C2FA-463E-851D-3E7FADF389A1}" type="parTrans" cxnId="{41A8EF06-203F-4A5D-8675-95A1F8BE0EDD}">
      <dgm:prSet/>
      <dgm:spPr/>
      <dgm:t>
        <a:bodyPr/>
        <a:lstStyle/>
        <a:p>
          <a:endParaRPr lang="en-US" dirty="0"/>
        </a:p>
      </dgm:t>
    </dgm:pt>
    <dgm:pt modelId="{5BC07614-5577-458C-A327-4D580598A821}" type="sibTrans" cxnId="{41A8EF06-203F-4A5D-8675-95A1F8BE0EDD}">
      <dgm:prSet/>
      <dgm:spPr/>
      <dgm:t>
        <a:bodyPr/>
        <a:lstStyle/>
        <a:p>
          <a:endParaRPr lang="en-US"/>
        </a:p>
      </dgm:t>
    </dgm:pt>
    <dgm:pt modelId="{C1B6BEAD-25C7-473F-BD88-C9039736DDE9}">
      <dgm:prSet phldrT="[Text]" custT="1"/>
      <dgm:spPr/>
      <dgm:t>
        <a:bodyPr/>
        <a:lstStyle/>
        <a:p>
          <a:r>
            <a:rPr lang="en-US" sz="54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মিয়োসিস</a:t>
          </a:r>
          <a:endParaRPr lang="en-US" sz="5400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gm:t>
    </dgm:pt>
    <dgm:pt modelId="{BF9575AE-0BDF-48D8-B231-E76448834AC8}" type="parTrans" cxnId="{19882F3C-FC13-46A5-A213-DFE1CFE7582C}">
      <dgm:prSet/>
      <dgm:spPr/>
      <dgm:t>
        <a:bodyPr/>
        <a:lstStyle/>
        <a:p>
          <a:endParaRPr lang="en-US" dirty="0"/>
        </a:p>
      </dgm:t>
    </dgm:pt>
    <dgm:pt modelId="{DD9D3645-72F9-46C9-9D50-448D6E6B34E7}" type="sibTrans" cxnId="{19882F3C-FC13-46A5-A213-DFE1CFE7582C}">
      <dgm:prSet/>
      <dgm:spPr/>
      <dgm:t>
        <a:bodyPr/>
        <a:lstStyle/>
        <a:p>
          <a:endParaRPr lang="en-US"/>
        </a:p>
      </dgm:t>
    </dgm:pt>
    <dgm:pt modelId="{D7C4A8A5-A8C1-4A1A-9198-8949068C524F}">
      <dgm:prSet custT="1"/>
      <dgm:spPr/>
      <dgm:t>
        <a:bodyPr/>
        <a:lstStyle/>
        <a:p>
          <a:r>
            <a:rPr lang="en-US" sz="54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মাইটোসিস</a:t>
          </a:r>
          <a:endParaRPr lang="en-US" sz="5400" b="1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gm:t>
    </dgm:pt>
    <dgm:pt modelId="{15416CA8-A66D-4878-9B6F-F5F30B33CF42}" type="parTrans" cxnId="{3F730AEB-82F6-4131-8134-5A3C78EFB3C1}">
      <dgm:prSet/>
      <dgm:spPr/>
      <dgm:t>
        <a:bodyPr/>
        <a:lstStyle/>
        <a:p>
          <a:endParaRPr lang="en-US" dirty="0"/>
        </a:p>
      </dgm:t>
    </dgm:pt>
    <dgm:pt modelId="{2D175D1A-7AFF-417B-8C83-718A73BC460D}" type="sibTrans" cxnId="{3F730AEB-82F6-4131-8134-5A3C78EFB3C1}">
      <dgm:prSet/>
      <dgm:spPr/>
      <dgm:t>
        <a:bodyPr/>
        <a:lstStyle/>
        <a:p>
          <a:endParaRPr lang="en-US"/>
        </a:p>
      </dgm:t>
    </dgm:pt>
    <dgm:pt modelId="{9443D5F2-AA19-4D91-B873-76A2844B9C49}" type="pres">
      <dgm:prSet presAssocID="{FF5FB1C3-11A8-41B5-AA88-B5F1E59BC0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5567ED8-32F4-4832-9435-D951645D4C7F}" type="pres">
      <dgm:prSet presAssocID="{724C71A2-5AE7-4B32-AAC7-FB4D06AD94D6}" presName="hierRoot1" presStyleCnt="0">
        <dgm:presLayoutVars>
          <dgm:hierBranch val="init"/>
        </dgm:presLayoutVars>
      </dgm:prSet>
      <dgm:spPr/>
    </dgm:pt>
    <dgm:pt modelId="{C0763DEE-FC34-4BAA-84B8-BA0C42516C17}" type="pres">
      <dgm:prSet presAssocID="{724C71A2-5AE7-4B32-AAC7-FB4D06AD94D6}" presName="rootComposite1" presStyleCnt="0"/>
      <dgm:spPr/>
    </dgm:pt>
    <dgm:pt modelId="{2313CD41-83A4-4DC2-9D4E-86851ECA0514}" type="pres">
      <dgm:prSet presAssocID="{724C71A2-5AE7-4B32-AAC7-FB4D06AD94D6}" presName="rootText1" presStyleLbl="node0" presStyleIdx="0" presStyleCnt="1" custScaleX="178275" custLinFactNeighborX="-10708" custLinFactNeighborY="-66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419038-1056-4370-9A6B-AC32F61548E5}" type="pres">
      <dgm:prSet presAssocID="{724C71A2-5AE7-4B32-AAC7-FB4D06AD94D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DFBCB41-AB95-4B3E-86C0-61DE3570E8FD}" type="pres">
      <dgm:prSet presAssocID="{724C71A2-5AE7-4B32-AAC7-FB4D06AD94D6}" presName="hierChild2" presStyleCnt="0"/>
      <dgm:spPr/>
    </dgm:pt>
    <dgm:pt modelId="{ADA454EC-9797-48CA-8DD9-493A19E1A01F}" type="pres">
      <dgm:prSet presAssocID="{D040E916-C2FA-463E-851D-3E7FADF389A1}" presName="Name37" presStyleLbl="parChTrans1D2" presStyleIdx="0" presStyleCnt="3"/>
      <dgm:spPr/>
      <dgm:t>
        <a:bodyPr/>
        <a:lstStyle/>
        <a:p>
          <a:endParaRPr lang="en-US"/>
        </a:p>
      </dgm:t>
    </dgm:pt>
    <dgm:pt modelId="{80191F9B-0C04-4634-92D7-AC93C9E011F5}" type="pres">
      <dgm:prSet presAssocID="{88D4568A-D222-4719-9915-5113C9C42E97}" presName="hierRoot2" presStyleCnt="0">
        <dgm:presLayoutVars>
          <dgm:hierBranch val="init"/>
        </dgm:presLayoutVars>
      </dgm:prSet>
      <dgm:spPr/>
    </dgm:pt>
    <dgm:pt modelId="{9370D1CE-7297-421F-8E42-1CA93171C771}" type="pres">
      <dgm:prSet presAssocID="{88D4568A-D222-4719-9915-5113C9C42E97}" presName="rootComposite" presStyleCnt="0"/>
      <dgm:spPr/>
    </dgm:pt>
    <dgm:pt modelId="{C5DBE247-76BB-404A-B805-7F9FAF83D6B2}" type="pres">
      <dgm:prSet presAssocID="{88D4568A-D222-4719-9915-5113C9C42E97}" presName="rootText" presStyleLbl="node2" presStyleIdx="0" presStyleCnt="3" custScaleX="1260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3D2488-A191-47BE-89CA-F570DD0CBBC1}" type="pres">
      <dgm:prSet presAssocID="{88D4568A-D222-4719-9915-5113C9C42E97}" presName="rootConnector" presStyleLbl="node2" presStyleIdx="0" presStyleCnt="3"/>
      <dgm:spPr/>
      <dgm:t>
        <a:bodyPr/>
        <a:lstStyle/>
        <a:p>
          <a:endParaRPr lang="en-US"/>
        </a:p>
      </dgm:t>
    </dgm:pt>
    <dgm:pt modelId="{838E924A-2F50-4656-BACC-2349DBE85635}" type="pres">
      <dgm:prSet presAssocID="{88D4568A-D222-4719-9915-5113C9C42E97}" presName="hierChild4" presStyleCnt="0"/>
      <dgm:spPr/>
    </dgm:pt>
    <dgm:pt modelId="{89CB2FAF-A49C-4774-8240-1CF9D8E8B359}" type="pres">
      <dgm:prSet presAssocID="{88D4568A-D222-4719-9915-5113C9C42E97}" presName="hierChild5" presStyleCnt="0"/>
      <dgm:spPr/>
    </dgm:pt>
    <dgm:pt modelId="{F271391B-5C77-4B47-A392-968168291FAA}" type="pres">
      <dgm:prSet presAssocID="{15416CA8-A66D-4878-9B6F-F5F30B33CF4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9D1CB237-E1FB-4D8E-B910-244A35EC92B2}" type="pres">
      <dgm:prSet presAssocID="{D7C4A8A5-A8C1-4A1A-9198-8949068C524F}" presName="hierRoot2" presStyleCnt="0">
        <dgm:presLayoutVars>
          <dgm:hierBranch val="init"/>
        </dgm:presLayoutVars>
      </dgm:prSet>
      <dgm:spPr/>
    </dgm:pt>
    <dgm:pt modelId="{0AD3D002-490D-48A2-B364-CB98CB90CCA0}" type="pres">
      <dgm:prSet presAssocID="{D7C4A8A5-A8C1-4A1A-9198-8949068C524F}" presName="rootComposite" presStyleCnt="0"/>
      <dgm:spPr/>
    </dgm:pt>
    <dgm:pt modelId="{BF9FFB81-0CCC-41FF-8EAA-95365BA5A73F}" type="pres">
      <dgm:prSet presAssocID="{D7C4A8A5-A8C1-4A1A-9198-8949068C524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FD60E4-75A9-4B71-9DD2-D1A5F4B1CD16}" type="pres">
      <dgm:prSet presAssocID="{D7C4A8A5-A8C1-4A1A-9198-8949068C524F}" presName="rootConnector" presStyleLbl="node2" presStyleIdx="1" presStyleCnt="3"/>
      <dgm:spPr/>
      <dgm:t>
        <a:bodyPr/>
        <a:lstStyle/>
        <a:p>
          <a:endParaRPr lang="en-US"/>
        </a:p>
      </dgm:t>
    </dgm:pt>
    <dgm:pt modelId="{71F294FF-4B01-4B8E-ACCF-F179B98A8D76}" type="pres">
      <dgm:prSet presAssocID="{D7C4A8A5-A8C1-4A1A-9198-8949068C524F}" presName="hierChild4" presStyleCnt="0"/>
      <dgm:spPr/>
    </dgm:pt>
    <dgm:pt modelId="{6184EF30-CE31-40BB-975B-E5A1FF106F9B}" type="pres">
      <dgm:prSet presAssocID="{D7C4A8A5-A8C1-4A1A-9198-8949068C524F}" presName="hierChild5" presStyleCnt="0"/>
      <dgm:spPr/>
    </dgm:pt>
    <dgm:pt modelId="{564DB30E-15EC-416E-A1E5-B4047654F758}" type="pres">
      <dgm:prSet presAssocID="{BF9575AE-0BDF-48D8-B231-E76448834AC8}" presName="Name37" presStyleLbl="parChTrans1D2" presStyleIdx="2" presStyleCnt="3"/>
      <dgm:spPr/>
      <dgm:t>
        <a:bodyPr/>
        <a:lstStyle/>
        <a:p>
          <a:endParaRPr lang="en-US"/>
        </a:p>
      </dgm:t>
    </dgm:pt>
    <dgm:pt modelId="{000E9E09-1A72-4E6D-B8F8-63D7D41887A2}" type="pres">
      <dgm:prSet presAssocID="{C1B6BEAD-25C7-473F-BD88-C9039736DDE9}" presName="hierRoot2" presStyleCnt="0">
        <dgm:presLayoutVars>
          <dgm:hierBranch val="init"/>
        </dgm:presLayoutVars>
      </dgm:prSet>
      <dgm:spPr/>
    </dgm:pt>
    <dgm:pt modelId="{5F098638-B870-40A9-9048-11DFE2BD6E0F}" type="pres">
      <dgm:prSet presAssocID="{C1B6BEAD-25C7-473F-BD88-C9039736DDE9}" presName="rootComposite" presStyleCnt="0"/>
      <dgm:spPr/>
    </dgm:pt>
    <dgm:pt modelId="{54CC294C-6A65-44F4-88DD-2010961CD72B}" type="pres">
      <dgm:prSet presAssocID="{C1B6BEAD-25C7-473F-BD88-C9039736DDE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74BC95-E40E-4EF7-A516-11111949CBF2}" type="pres">
      <dgm:prSet presAssocID="{C1B6BEAD-25C7-473F-BD88-C9039736DDE9}" presName="rootConnector" presStyleLbl="node2" presStyleIdx="2" presStyleCnt="3"/>
      <dgm:spPr/>
      <dgm:t>
        <a:bodyPr/>
        <a:lstStyle/>
        <a:p>
          <a:endParaRPr lang="en-US"/>
        </a:p>
      </dgm:t>
    </dgm:pt>
    <dgm:pt modelId="{4875028B-C263-4DE3-B45E-FA58DA00DB16}" type="pres">
      <dgm:prSet presAssocID="{C1B6BEAD-25C7-473F-BD88-C9039736DDE9}" presName="hierChild4" presStyleCnt="0"/>
      <dgm:spPr/>
    </dgm:pt>
    <dgm:pt modelId="{FA8E0522-F2E9-43A6-84F3-350E009BB7C3}" type="pres">
      <dgm:prSet presAssocID="{C1B6BEAD-25C7-473F-BD88-C9039736DDE9}" presName="hierChild5" presStyleCnt="0"/>
      <dgm:spPr/>
    </dgm:pt>
    <dgm:pt modelId="{5BB93166-FD34-40A1-A2BA-54AB2B87BAF1}" type="pres">
      <dgm:prSet presAssocID="{724C71A2-5AE7-4B32-AAC7-FB4D06AD94D6}" presName="hierChild3" presStyleCnt="0"/>
      <dgm:spPr/>
    </dgm:pt>
  </dgm:ptLst>
  <dgm:cxnLst>
    <dgm:cxn modelId="{3E3428EF-6596-41D7-A4F1-A8B42D2678A6}" srcId="{FF5FB1C3-11A8-41B5-AA88-B5F1E59BC0B2}" destId="{724C71A2-5AE7-4B32-AAC7-FB4D06AD94D6}" srcOrd="0" destOrd="0" parTransId="{6C9B9C1B-7ACD-4EFE-ADC2-FDF23B1030A1}" sibTransId="{FFC18AB7-E7D3-4806-9AD5-661231C1F5E7}"/>
    <dgm:cxn modelId="{6760988F-BD4E-4AE4-BD58-6F7F75FC410F}" type="presOf" srcId="{724C71A2-5AE7-4B32-AAC7-FB4D06AD94D6}" destId="{2313CD41-83A4-4DC2-9D4E-86851ECA0514}" srcOrd="0" destOrd="0" presId="urn:microsoft.com/office/officeart/2005/8/layout/orgChart1"/>
    <dgm:cxn modelId="{9099DB22-1CFB-4096-8F9B-09282A2EBF00}" type="presOf" srcId="{724C71A2-5AE7-4B32-AAC7-FB4D06AD94D6}" destId="{EE419038-1056-4370-9A6B-AC32F61548E5}" srcOrd="1" destOrd="0" presId="urn:microsoft.com/office/officeart/2005/8/layout/orgChart1"/>
    <dgm:cxn modelId="{A2F4FC60-F23B-4982-8C9A-C9C4ED0423A2}" type="presOf" srcId="{D7C4A8A5-A8C1-4A1A-9198-8949068C524F}" destId="{BF9FFB81-0CCC-41FF-8EAA-95365BA5A73F}" srcOrd="0" destOrd="0" presId="urn:microsoft.com/office/officeart/2005/8/layout/orgChart1"/>
    <dgm:cxn modelId="{FA4A1827-0474-474F-9199-C6DE46D8CCAB}" type="presOf" srcId="{D040E916-C2FA-463E-851D-3E7FADF389A1}" destId="{ADA454EC-9797-48CA-8DD9-493A19E1A01F}" srcOrd="0" destOrd="0" presId="urn:microsoft.com/office/officeart/2005/8/layout/orgChart1"/>
    <dgm:cxn modelId="{19882F3C-FC13-46A5-A213-DFE1CFE7582C}" srcId="{724C71A2-5AE7-4B32-AAC7-FB4D06AD94D6}" destId="{C1B6BEAD-25C7-473F-BD88-C9039736DDE9}" srcOrd="2" destOrd="0" parTransId="{BF9575AE-0BDF-48D8-B231-E76448834AC8}" sibTransId="{DD9D3645-72F9-46C9-9D50-448D6E6B34E7}"/>
    <dgm:cxn modelId="{9074FBAD-9FEA-4D6E-869C-C94ADFFD460D}" type="presOf" srcId="{C1B6BEAD-25C7-473F-BD88-C9039736DDE9}" destId="{54CC294C-6A65-44F4-88DD-2010961CD72B}" srcOrd="0" destOrd="0" presId="urn:microsoft.com/office/officeart/2005/8/layout/orgChart1"/>
    <dgm:cxn modelId="{B66D687E-06A4-4880-9E55-E65ED533EA3D}" type="presOf" srcId="{BF9575AE-0BDF-48D8-B231-E76448834AC8}" destId="{564DB30E-15EC-416E-A1E5-B4047654F758}" srcOrd="0" destOrd="0" presId="urn:microsoft.com/office/officeart/2005/8/layout/orgChart1"/>
    <dgm:cxn modelId="{5A487429-5784-46CD-BB7C-B5BF850C7EA7}" type="presOf" srcId="{15416CA8-A66D-4878-9B6F-F5F30B33CF42}" destId="{F271391B-5C77-4B47-A392-968168291FAA}" srcOrd="0" destOrd="0" presId="urn:microsoft.com/office/officeart/2005/8/layout/orgChart1"/>
    <dgm:cxn modelId="{19FEB9DE-7A01-4567-9B00-26DA2F9E4478}" type="presOf" srcId="{88D4568A-D222-4719-9915-5113C9C42E97}" destId="{C5DBE247-76BB-404A-B805-7F9FAF83D6B2}" srcOrd="0" destOrd="0" presId="urn:microsoft.com/office/officeart/2005/8/layout/orgChart1"/>
    <dgm:cxn modelId="{41A8EF06-203F-4A5D-8675-95A1F8BE0EDD}" srcId="{724C71A2-5AE7-4B32-AAC7-FB4D06AD94D6}" destId="{88D4568A-D222-4719-9915-5113C9C42E97}" srcOrd="0" destOrd="0" parTransId="{D040E916-C2FA-463E-851D-3E7FADF389A1}" sibTransId="{5BC07614-5577-458C-A327-4D580598A821}"/>
    <dgm:cxn modelId="{DD3EF7EB-8B8D-41CF-836C-EB4E83167F6B}" type="presOf" srcId="{D7C4A8A5-A8C1-4A1A-9198-8949068C524F}" destId="{D3FD60E4-75A9-4B71-9DD2-D1A5F4B1CD16}" srcOrd="1" destOrd="0" presId="urn:microsoft.com/office/officeart/2005/8/layout/orgChart1"/>
    <dgm:cxn modelId="{FB625D1D-5E40-4E9E-B055-4F7FBF93DAFC}" type="presOf" srcId="{FF5FB1C3-11A8-41B5-AA88-B5F1E59BC0B2}" destId="{9443D5F2-AA19-4D91-B873-76A2844B9C49}" srcOrd="0" destOrd="0" presId="urn:microsoft.com/office/officeart/2005/8/layout/orgChart1"/>
    <dgm:cxn modelId="{374A285C-2E85-4073-816D-3106752A66CC}" type="presOf" srcId="{C1B6BEAD-25C7-473F-BD88-C9039736DDE9}" destId="{CA74BC95-E40E-4EF7-A516-11111949CBF2}" srcOrd="1" destOrd="0" presId="urn:microsoft.com/office/officeart/2005/8/layout/orgChart1"/>
    <dgm:cxn modelId="{19C85E10-58A7-4077-9D28-1C0A7EA9019B}" type="presOf" srcId="{88D4568A-D222-4719-9915-5113C9C42E97}" destId="{A43D2488-A191-47BE-89CA-F570DD0CBBC1}" srcOrd="1" destOrd="0" presId="urn:microsoft.com/office/officeart/2005/8/layout/orgChart1"/>
    <dgm:cxn modelId="{3F730AEB-82F6-4131-8134-5A3C78EFB3C1}" srcId="{724C71A2-5AE7-4B32-AAC7-FB4D06AD94D6}" destId="{D7C4A8A5-A8C1-4A1A-9198-8949068C524F}" srcOrd="1" destOrd="0" parTransId="{15416CA8-A66D-4878-9B6F-F5F30B33CF42}" sibTransId="{2D175D1A-7AFF-417B-8C83-718A73BC460D}"/>
    <dgm:cxn modelId="{172127E3-44F6-40E1-86C8-A7AA3841AC82}" type="presParOf" srcId="{9443D5F2-AA19-4D91-B873-76A2844B9C49}" destId="{C5567ED8-32F4-4832-9435-D951645D4C7F}" srcOrd="0" destOrd="0" presId="urn:microsoft.com/office/officeart/2005/8/layout/orgChart1"/>
    <dgm:cxn modelId="{AB78F098-8C28-436B-BF44-84C34397056A}" type="presParOf" srcId="{C5567ED8-32F4-4832-9435-D951645D4C7F}" destId="{C0763DEE-FC34-4BAA-84B8-BA0C42516C17}" srcOrd="0" destOrd="0" presId="urn:microsoft.com/office/officeart/2005/8/layout/orgChart1"/>
    <dgm:cxn modelId="{E9CAAEDB-48E0-46C8-B63F-087EDABF0302}" type="presParOf" srcId="{C0763DEE-FC34-4BAA-84B8-BA0C42516C17}" destId="{2313CD41-83A4-4DC2-9D4E-86851ECA0514}" srcOrd="0" destOrd="0" presId="urn:microsoft.com/office/officeart/2005/8/layout/orgChart1"/>
    <dgm:cxn modelId="{59DABEFC-0FD8-462E-A5FB-5EFB2071CF05}" type="presParOf" srcId="{C0763DEE-FC34-4BAA-84B8-BA0C42516C17}" destId="{EE419038-1056-4370-9A6B-AC32F61548E5}" srcOrd="1" destOrd="0" presId="urn:microsoft.com/office/officeart/2005/8/layout/orgChart1"/>
    <dgm:cxn modelId="{5571AE40-BDD8-4668-B9EB-7796F5A79CA9}" type="presParOf" srcId="{C5567ED8-32F4-4832-9435-D951645D4C7F}" destId="{BDFBCB41-AB95-4B3E-86C0-61DE3570E8FD}" srcOrd="1" destOrd="0" presId="urn:microsoft.com/office/officeart/2005/8/layout/orgChart1"/>
    <dgm:cxn modelId="{D52A2291-BDAA-4D89-AA95-22C45C8A9AE4}" type="presParOf" srcId="{BDFBCB41-AB95-4B3E-86C0-61DE3570E8FD}" destId="{ADA454EC-9797-48CA-8DD9-493A19E1A01F}" srcOrd="0" destOrd="0" presId="urn:microsoft.com/office/officeart/2005/8/layout/orgChart1"/>
    <dgm:cxn modelId="{2801CD82-416B-4FEF-B344-3DE5A778E31A}" type="presParOf" srcId="{BDFBCB41-AB95-4B3E-86C0-61DE3570E8FD}" destId="{80191F9B-0C04-4634-92D7-AC93C9E011F5}" srcOrd="1" destOrd="0" presId="urn:microsoft.com/office/officeart/2005/8/layout/orgChart1"/>
    <dgm:cxn modelId="{F4587927-45E2-4D5E-B84A-78B7C4D3CBA6}" type="presParOf" srcId="{80191F9B-0C04-4634-92D7-AC93C9E011F5}" destId="{9370D1CE-7297-421F-8E42-1CA93171C771}" srcOrd="0" destOrd="0" presId="urn:microsoft.com/office/officeart/2005/8/layout/orgChart1"/>
    <dgm:cxn modelId="{EC5C2F6D-FB42-4594-BB99-96D15E7C47D4}" type="presParOf" srcId="{9370D1CE-7297-421F-8E42-1CA93171C771}" destId="{C5DBE247-76BB-404A-B805-7F9FAF83D6B2}" srcOrd="0" destOrd="0" presId="urn:microsoft.com/office/officeart/2005/8/layout/orgChart1"/>
    <dgm:cxn modelId="{F6DCF45B-2E1D-4575-8FC3-A8A9257974F0}" type="presParOf" srcId="{9370D1CE-7297-421F-8E42-1CA93171C771}" destId="{A43D2488-A191-47BE-89CA-F570DD0CBBC1}" srcOrd="1" destOrd="0" presId="urn:microsoft.com/office/officeart/2005/8/layout/orgChart1"/>
    <dgm:cxn modelId="{247778A9-69DF-4920-9C81-3A7A1E925DD7}" type="presParOf" srcId="{80191F9B-0C04-4634-92D7-AC93C9E011F5}" destId="{838E924A-2F50-4656-BACC-2349DBE85635}" srcOrd="1" destOrd="0" presId="urn:microsoft.com/office/officeart/2005/8/layout/orgChart1"/>
    <dgm:cxn modelId="{1B0CF77B-803A-4AFB-B14D-6C10DA000119}" type="presParOf" srcId="{80191F9B-0C04-4634-92D7-AC93C9E011F5}" destId="{89CB2FAF-A49C-4774-8240-1CF9D8E8B359}" srcOrd="2" destOrd="0" presId="urn:microsoft.com/office/officeart/2005/8/layout/orgChart1"/>
    <dgm:cxn modelId="{ED327F5F-7581-4E49-9BF2-05D86BD2FDE9}" type="presParOf" srcId="{BDFBCB41-AB95-4B3E-86C0-61DE3570E8FD}" destId="{F271391B-5C77-4B47-A392-968168291FAA}" srcOrd="2" destOrd="0" presId="urn:microsoft.com/office/officeart/2005/8/layout/orgChart1"/>
    <dgm:cxn modelId="{663A07DB-0CD5-4883-9A33-6767D19927CF}" type="presParOf" srcId="{BDFBCB41-AB95-4B3E-86C0-61DE3570E8FD}" destId="{9D1CB237-E1FB-4D8E-B910-244A35EC92B2}" srcOrd="3" destOrd="0" presId="urn:microsoft.com/office/officeart/2005/8/layout/orgChart1"/>
    <dgm:cxn modelId="{CFD1FA97-1947-4CFB-AAC5-5E80BD599A78}" type="presParOf" srcId="{9D1CB237-E1FB-4D8E-B910-244A35EC92B2}" destId="{0AD3D002-490D-48A2-B364-CB98CB90CCA0}" srcOrd="0" destOrd="0" presId="urn:microsoft.com/office/officeart/2005/8/layout/orgChart1"/>
    <dgm:cxn modelId="{A6F95270-0C31-411E-9B9A-C9396A8EAAE7}" type="presParOf" srcId="{0AD3D002-490D-48A2-B364-CB98CB90CCA0}" destId="{BF9FFB81-0CCC-41FF-8EAA-95365BA5A73F}" srcOrd="0" destOrd="0" presId="urn:microsoft.com/office/officeart/2005/8/layout/orgChart1"/>
    <dgm:cxn modelId="{F775312E-5517-4C93-B0D8-6B5AF15C36D2}" type="presParOf" srcId="{0AD3D002-490D-48A2-B364-CB98CB90CCA0}" destId="{D3FD60E4-75A9-4B71-9DD2-D1A5F4B1CD16}" srcOrd="1" destOrd="0" presId="urn:microsoft.com/office/officeart/2005/8/layout/orgChart1"/>
    <dgm:cxn modelId="{6CE36704-C30F-419A-8FFB-F3BB3EBA41E8}" type="presParOf" srcId="{9D1CB237-E1FB-4D8E-B910-244A35EC92B2}" destId="{71F294FF-4B01-4B8E-ACCF-F179B98A8D76}" srcOrd="1" destOrd="0" presId="urn:microsoft.com/office/officeart/2005/8/layout/orgChart1"/>
    <dgm:cxn modelId="{0C454DF3-8649-4460-B3D2-23BCD1601045}" type="presParOf" srcId="{9D1CB237-E1FB-4D8E-B910-244A35EC92B2}" destId="{6184EF30-CE31-40BB-975B-E5A1FF106F9B}" srcOrd="2" destOrd="0" presId="urn:microsoft.com/office/officeart/2005/8/layout/orgChart1"/>
    <dgm:cxn modelId="{2B29649D-F06D-4819-9B2F-02811059FBB0}" type="presParOf" srcId="{BDFBCB41-AB95-4B3E-86C0-61DE3570E8FD}" destId="{564DB30E-15EC-416E-A1E5-B4047654F758}" srcOrd="4" destOrd="0" presId="urn:microsoft.com/office/officeart/2005/8/layout/orgChart1"/>
    <dgm:cxn modelId="{D5B355AC-D9DC-47D6-A05B-0B5FADC0D35E}" type="presParOf" srcId="{BDFBCB41-AB95-4B3E-86C0-61DE3570E8FD}" destId="{000E9E09-1A72-4E6D-B8F8-63D7D41887A2}" srcOrd="5" destOrd="0" presId="urn:microsoft.com/office/officeart/2005/8/layout/orgChart1"/>
    <dgm:cxn modelId="{C13EBDFD-30A1-41FD-A65C-2D2C6A4F7558}" type="presParOf" srcId="{000E9E09-1A72-4E6D-B8F8-63D7D41887A2}" destId="{5F098638-B870-40A9-9048-11DFE2BD6E0F}" srcOrd="0" destOrd="0" presId="urn:microsoft.com/office/officeart/2005/8/layout/orgChart1"/>
    <dgm:cxn modelId="{BFD08367-4C97-49EA-9116-3B489A40883C}" type="presParOf" srcId="{5F098638-B870-40A9-9048-11DFE2BD6E0F}" destId="{54CC294C-6A65-44F4-88DD-2010961CD72B}" srcOrd="0" destOrd="0" presId="urn:microsoft.com/office/officeart/2005/8/layout/orgChart1"/>
    <dgm:cxn modelId="{78333E34-C390-41D8-8BEE-BBDAEA42AB51}" type="presParOf" srcId="{5F098638-B870-40A9-9048-11DFE2BD6E0F}" destId="{CA74BC95-E40E-4EF7-A516-11111949CBF2}" srcOrd="1" destOrd="0" presId="urn:microsoft.com/office/officeart/2005/8/layout/orgChart1"/>
    <dgm:cxn modelId="{52E56853-35B8-4BA7-BE0C-AFFB401445C9}" type="presParOf" srcId="{000E9E09-1A72-4E6D-B8F8-63D7D41887A2}" destId="{4875028B-C263-4DE3-B45E-FA58DA00DB16}" srcOrd="1" destOrd="0" presId="urn:microsoft.com/office/officeart/2005/8/layout/orgChart1"/>
    <dgm:cxn modelId="{604E0434-DCF2-4C00-88B4-ACB1FB8D5C7B}" type="presParOf" srcId="{000E9E09-1A72-4E6D-B8F8-63D7D41887A2}" destId="{FA8E0522-F2E9-43A6-84F3-350E009BB7C3}" srcOrd="2" destOrd="0" presId="urn:microsoft.com/office/officeart/2005/8/layout/orgChart1"/>
    <dgm:cxn modelId="{FCAD36D8-3FCB-41F6-8680-95D4D6E1FAC2}" type="presParOf" srcId="{C5567ED8-32F4-4832-9435-D951645D4C7F}" destId="{5BB93166-FD34-40A1-A2BA-54AB2B87BA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570E59-3749-4FB1-8090-E1276DA60AA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5EB78-ADD1-4FA5-85A0-E0A63C46F998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১। প্রোফেজ</a:t>
          </a:r>
          <a:endParaRPr lang="en-US" sz="4000" b="1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9A460CEC-FE3A-4242-B78B-A4AA14124BC0}" type="parTrans" cxnId="{A4CAFF99-88B7-4966-BF88-FB54CF7E552E}">
      <dgm:prSet/>
      <dgm:spPr/>
      <dgm:t>
        <a:bodyPr/>
        <a:lstStyle/>
        <a:p>
          <a:endParaRPr lang="en-US"/>
        </a:p>
      </dgm:t>
    </dgm:pt>
    <dgm:pt modelId="{FC40AE16-4DB8-40BB-B709-5DAB6A767AD5}" type="sibTrans" cxnId="{A4CAFF99-88B7-4966-BF88-FB54CF7E552E}">
      <dgm:prSet/>
      <dgm:spPr/>
      <dgm:t>
        <a:bodyPr/>
        <a:lstStyle/>
        <a:p>
          <a:endParaRPr lang="en-US" dirty="0"/>
        </a:p>
      </dgm:t>
    </dgm:pt>
    <dgm:pt modelId="{EB6FC8CB-C221-4CBA-9206-A54A4D4094A1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000" b="1" dirty="0" smtClean="0">
              <a:latin typeface="NikoshBAN" pitchFamily="2" charset="0"/>
              <a:cs typeface="NikoshBAN" pitchFamily="2" charset="0"/>
            </a:rPr>
            <a:t>২।প্রো-মেটাফেজ</a:t>
          </a:r>
          <a:endParaRPr lang="en-US" sz="4000" b="1" dirty="0"/>
        </a:p>
      </dgm:t>
    </dgm:pt>
    <dgm:pt modelId="{BA286BF1-9480-4B14-854E-89191EE4A13D}" type="parTrans" cxnId="{02D7F9F4-E6E0-47A0-998A-A70D8F1EC6A0}">
      <dgm:prSet/>
      <dgm:spPr/>
      <dgm:t>
        <a:bodyPr/>
        <a:lstStyle/>
        <a:p>
          <a:endParaRPr lang="en-US"/>
        </a:p>
      </dgm:t>
    </dgm:pt>
    <dgm:pt modelId="{C3E13281-3507-484D-9620-F5F990C6906A}" type="sibTrans" cxnId="{02D7F9F4-E6E0-47A0-998A-A70D8F1EC6A0}">
      <dgm:prSet/>
      <dgm:spPr/>
      <dgm:t>
        <a:bodyPr/>
        <a:lstStyle/>
        <a:p>
          <a:endParaRPr lang="en-US"/>
        </a:p>
      </dgm:t>
    </dgm:pt>
    <dgm:pt modelId="{29632FF5-5371-4556-9E73-C7AB5E2F3639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latin typeface="NikoshBAN" pitchFamily="2" charset="0"/>
              <a:cs typeface="NikoshBAN" pitchFamily="2" charset="0"/>
            </a:rPr>
            <a:t>৩।মেটাফেজ</a:t>
          </a:r>
          <a:endParaRPr lang="en-US" b="1" dirty="0">
            <a:latin typeface="NikoshBAN" pitchFamily="2" charset="0"/>
            <a:cs typeface="NikoshBAN" pitchFamily="2" charset="0"/>
          </a:endParaRPr>
        </a:p>
      </dgm:t>
    </dgm:pt>
    <dgm:pt modelId="{67B7E5C7-1C15-4B2B-93AD-B384E43A2527}" type="parTrans" cxnId="{9FC88F32-8BE3-4E71-AA70-B1ABF824DC8E}">
      <dgm:prSet/>
      <dgm:spPr/>
      <dgm:t>
        <a:bodyPr/>
        <a:lstStyle/>
        <a:p>
          <a:endParaRPr lang="en-US"/>
        </a:p>
      </dgm:t>
    </dgm:pt>
    <dgm:pt modelId="{9CF71813-3058-472B-8F62-C9695E30B139}" type="sibTrans" cxnId="{9FC88F32-8BE3-4E71-AA70-B1ABF824DC8E}">
      <dgm:prSet/>
      <dgm:spPr/>
      <dgm:t>
        <a:bodyPr/>
        <a:lstStyle/>
        <a:p>
          <a:endParaRPr lang="en-US"/>
        </a:p>
      </dgm:t>
    </dgm:pt>
    <dgm:pt modelId="{32DA64A7-6249-4526-BD7C-3859D5C02767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000" b="1" dirty="0" smtClean="0">
              <a:latin typeface="NikoshBAN" pitchFamily="2" charset="0"/>
              <a:cs typeface="NikoshBAN" pitchFamily="2" charset="0"/>
            </a:rPr>
            <a:t>৪।অ্যানাফেজ</a:t>
          </a:r>
          <a:endParaRPr lang="en-US" sz="4000" b="1" dirty="0">
            <a:latin typeface="NikoshBAN" pitchFamily="2" charset="0"/>
            <a:cs typeface="NikoshBAN" pitchFamily="2" charset="0"/>
          </a:endParaRPr>
        </a:p>
      </dgm:t>
    </dgm:pt>
    <dgm:pt modelId="{6CCEA650-B0CC-41A8-B698-C10F22317335}" type="parTrans" cxnId="{4CE545CF-4CE4-49DD-8D11-D47DF71FDE7A}">
      <dgm:prSet/>
      <dgm:spPr/>
      <dgm:t>
        <a:bodyPr/>
        <a:lstStyle/>
        <a:p>
          <a:endParaRPr lang="en-US"/>
        </a:p>
      </dgm:t>
    </dgm:pt>
    <dgm:pt modelId="{9D5F1116-2C8F-4F8C-9400-F47673688C36}" type="sibTrans" cxnId="{4CE545CF-4CE4-49DD-8D11-D47DF71FDE7A}">
      <dgm:prSet/>
      <dgm:spPr/>
      <dgm:t>
        <a:bodyPr/>
        <a:lstStyle/>
        <a:p>
          <a:endParaRPr lang="en-US"/>
        </a:p>
      </dgm:t>
    </dgm:pt>
    <dgm:pt modelId="{5646587D-AF14-4A6D-8584-DE09AD2122DA}">
      <dgm:prSet phldrT="[Text]" custT="1"/>
      <dgm:spPr/>
      <dgm:t>
        <a:bodyPr/>
        <a:lstStyle/>
        <a:p>
          <a:r>
            <a:rPr lang="en-US" sz="4000" b="1" dirty="0" smtClean="0">
              <a:latin typeface="NikoshBAN" pitchFamily="2" charset="0"/>
              <a:cs typeface="NikoshBAN" pitchFamily="2" charset="0"/>
            </a:rPr>
            <a:t>৫।টেলোফেজ</a:t>
          </a:r>
          <a:endParaRPr lang="en-US" sz="4000" b="1" dirty="0">
            <a:latin typeface="NikoshBAN" pitchFamily="2" charset="0"/>
            <a:cs typeface="NikoshBAN" pitchFamily="2" charset="0"/>
          </a:endParaRPr>
        </a:p>
      </dgm:t>
    </dgm:pt>
    <dgm:pt modelId="{198E90F5-A5C0-49B3-9940-D6C36D3D1F1D}" type="parTrans" cxnId="{00A146A6-264C-4DBF-836B-A093306E2B66}">
      <dgm:prSet/>
      <dgm:spPr/>
      <dgm:t>
        <a:bodyPr/>
        <a:lstStyle/>
        <a:p>
          <a:endParaRPr lang="en-US"/>
        </a:p>
      </dgm:t>
    </dgm:pt>
    <dgm:pt modelId="{78A2DC73-43F8-4382-B230-31DFA113BC67}" type="sibTrans" cxnId="{00A146A6-264C-4DBF-836B-A093306E2B66}">
      <dgm:prSet/>
      <dgm:spPr/>
      <dgm:t>
        <a:bodyPr/>
        <a:lstStyle/>
        <a:p>
          <a:endParaRPr lang="en-US"/>
        </a:p>
      </dgm:t>
    </dgm:pt>
    <dgm:pt modelId="{B57CFA32-3ED0-4FEC-AEE1-6D27E410F95F}" type="pres">
      <dgm:prSet presAssocID="{63570E59-3749-4FB1-8090-E1276DA60A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C464BD-EBF7-4392-9959-3CD43211CA02}" type="pres">
      <dgm:prSet presAssocID="{63570E59-3749-4FB1-8090-E1276DA60AA3}" presName="cycle" presStyleCnt="0"/>
      <dgm:spPr/>
    </dgm:pt>
    <dgm:pt modelId="{472D83F1-AFDC-4598-84E4-457F0B860B01}" type="pres">
      <dgm:prSet presAssocID="{8385EB78-ADD1-4FA5-85A0-E0A63C46F998}" presName="nodeFirstNode" presStyleLbl="node1" presStyleIdx="0" presStyleCnt="5" custRadScaleRad="104968" custRadScaleInc="-15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ABBC1-A9B4-491A-90A4-E64EFD5C8CE0}" type="pres">
      <dgm:prSet presAssocID="{FC40AE16-4DB8-40BB-B709-5DAB6A767AD5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9571721-51CE-423A-9EE6-D295A6075B8E}" type="pres">
      <dgm:prSet presAssocID="{EB6FC8CB-C221-4CBA-9206-A54A4D4094A1}" presName="nodeFollowingNodes" presStyleLbl="node1" presStyleIdx="1" presStyleCnt="5" custScaleX="134901" custRadScaleRad="96076" custRadScaleInc="-233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BE8D8-DFD7-4600-82F9-676688C7412D}" type="pres">
      <dgm:prSet presAssocID="{29632FF5-5371-4556-9E73-C7AB5E2F3639}" presName="nodeFollowingNodes" presStyleLbl="node1" presStyleIdx="2" presStyleCnt="5" custScaleX="129064" custRadScaleRad="101240" custRadScaleInc="166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85205-8B4D-4149-93F2-6C2EF9CF7829}" type="pres">
      <dgm:prSet presAssocID="{32DA64A7-6249-4526-BD7C-3859D5C02767}" presName="nodeFollowingNodes" presStyleLbl="node1" presStyleIdx="3" presStyleCnt="5" custScaleX="123275" custRadScaleRad="94677" custRadScaleInc="-1671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58ABC-DF3C-431A-BB3C-84B465F6CFE9}" type="pres">
      <dgm:prSet presAssocID="{5646587D-AF14-4A6D-8584-DE09AD2122DA}" presName="nodeFollowingNodes" presStyleLbl="node1" presStyleIdx="4" presStyleCnt="5" custScaleX="128253" custRadScaleRad="94405" custRadScaleInc="232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E545CF-4CE4-49DD-8D11-D47DF71FDE7A}" srcId="{63570E59-3749-4FB1-8090-E1276DA60AA3}" destId="{32DA64A7-6249-4526-BD7C-3859D5C02767}" srcOrd="3" destOrd="0" parTransId="{6CCEA650-B0CC-41A8-B698-C10F22317335}" sibTransId="{9D5F1116-2C8F-4F8C-9400-F47673688C36}"/>
    <dgm:cxn modelId="{9FC88F32-8BE3-4E71-AA70-B1ABF824DC8E}" srcId="{63570E59-3749-4FB1-8090-E1276DA60AA3}" destId="{29632FF5-5371-4556-9E73-C7AB5E2F3639}" srcOrd="2" destOrd="0" parTransId="{67B7E5C7-1C15-4B2B-93AD-B384E43A2527}" sibTransId="{9CF71813-3058-472B-8F62-C9695E30B139}"/>
    <dgm:cxn modelId="{09D4654D-B3BD-4401-99A5-2DF41E03F394}" type="presOf" srcId="{32DA64A7-6249-4526-BD7C-3859D5C02767}" destId="{29585205-8B4D-4149-93F2-6C2EF9CF7829}" srcOrd="0" destOrd="0" presId="urn:microsoft.com/office/officeart/2005/8/layout/cycle3"/>
    <dgm:cxn modelId="{02D7F9F4-E6E0-47A0-998A-A70D8F1EC6A0}" srcId="{63570E59-3749-4FB1-8090-E1276DA60AA3}" destId="{EB6FC8CB-C221-4CBA-9206-A54A4D4094A1}" srcOrd="1" destOrd="0" parTransId="{BA286BF1-9480-4B14-854E-89191EE4A13D}" sibTransId="{C3E13281-3507-484D-9620-F5F990C6906A}"/>
    <dgm:cxn modelId="{E1B64746-6383-4166-AB67-121E9E3A62E8}" type="presOf" srcId="{29632FF5-5371-4556-9E73-C7AB5E2F3639}" destId="{422BE8D8-DFD7-4600-82F9-676688C7412D}" srcOrd="0" destOrd="0" presId="urn:microsoft.com/office/officeart/2005/8/layout/cycle3"/>
    <dgm:cxn modelId="{74B688E6-0B8D-42B1-872F-08FF29C3AEF0}" type="presOf" srcId="{63570E59-3749-4FB1-8090-E1276DA60AA3}" destId="{B57CFA32-3ED0-4FEC-AEE1-6D27E410F95F}" srcOrd="0" destOrd="0" presId="urn:microsoft.com/office/officeart/2005/8/layout/cycle3"/>
    <dgm:cxn modelId="{00A146A6-264C-4DBF-836B-A093306E2B66}" srcId="{63570E59-3749-4FB1-8090-E1276DA60AA3}" destId="{5646587D-AF14-4A6D-8584-DE09AD2122DA}" srcOrd="4" destOrd="0" parTransId="{198E90F5-A5C0-49B3-9940-D6C36D3D1F1D}" sibTransId="{78A2DC73-43F8-4382-B230-31DFA113BC67}"/>
    <dgm:cxn modelId="{270F9544-9E64-49F1-A6ED-BB0A2117C54F}" type="presOf" srcId="{EB6FC8CB-C221-4CBA-9206-A54A4D4094A1}" destId="{79571721-51CE-423A-9EE6-D295A6075B8E}" srcOrd="0" destOrd="0" presId="urn:microsoft.com/office/officeart/2005/8/layout/cycle3"/>
    <dgm:cxn modelId="{A4CAFF99-88B7-4966-BF88-FB54CF7E552E}" srcId="{63570E59-3749-4FB1-8090-E1276DA60AA3}" destId="{8385EB78-ADD1-4FA5-85A0-E0A63C46F998}" srcOrd="0" destOrd="0" parTransId="{9A460CEC-FE3A-4242-B78B-A4AA14124BC0}" sibTransId="{FC40AE16-4DB8-40BB-B709-5DAB6A767AD5}"/>
    <dgm:cxn modelId="{9045F00A-665C-493C-9769-989BE13906FD}" type="presOf" srcId="{5646587D-AF14-4A6D-8584-DE09AD2122DA}" destId="{F3F58ABC-DF3C-431A-BB3C-84B465F6CFE9}" srcOrd="0" destOrd="0" presId="urn:microsoft.com/office/officeart/2005/8/layout/cycle3"/>
    <dgm:cxn modelId="{27E993D6-276B-4B20-9846-477C0212C5FB}" type="presOf" srcId="{FC40AE16-4DB8-40BB-B709-5DAB6A767AD5}" destId="{E89ABBC1-A9B4-491A-90A4-E64EFD5C8CE0}" srcOrd="0" destOrd="0" presId="urn:microsoft.com/office/officeart/2005/8/layout/cycle3"/>
    <dgm:cxn modelId="{E72B6C1F-67B3-4686-85B2-18E004B03C29}" type="presOf" srcId="{8385EB78-ADD1-4FA5-85A0-E0A63C46F998}" destId="{472D83F1-AFDC-4598-84E4-457F0B860B01}" srcOrd="0" destOrd="0" presId="urn:microsoft.com/office/officeart/2005/8/layout/cycle3"/>
    <dgm:cxn modelId="{22D339B9-E068-41FC-976F-2AFE39B763DB}" type="presParOf" srcId="{B57CFA32-3ED0-4FEC-AEE1-6D27E410F95F}" destId="{96C464BD-EBF7-4392-9959-3CD43211CA02}" srcOrd="0" destOrd="0" presId="urn:microsoft.com/office/officeart/2005/8/layout/cycle3"/>
    <dgm:cxn modelId="{75DF6755-6CB4-4D7D-B2C5-6C65B120F91C}" type="presParOf" srcId="{96C464BD-EBF7-4392-9959-3CD43211CA02}" destId="{472D83F1-AFDC-4598-84E4-457F0B860B01}" srcOrd="0" destOrd="0" presId="urn:microsoft.com/office/officeart/2005/8/layout/cycle3"/>
    <dgm:cxn modelId="{56AF3B42-52D0-4995-B1B6-27A2F7CED1BD}" type="presParOf" srcId="{96C464BD-EBF7-4392-9959-3CD43211CA02}" destId="{E89ABBC1-A9B4-491A-90A4-E64EFD5C8CE0}" srcOrd="1" destOrd="0" presId="urn:microsoft.com/office/officeart/2005/8/layout/cycle3"/>
    <dgm:cxn modelId="{7272E22E-1755-49B1-B789-B70373CE469A}" type="presParOf" srcId="{96C464BD-EBF7-4392-9959-3CD43211CA02}" destId="{79571721-51CE-423A-9EE6-D295A6075B8E}" srcOrd="2" destOrd="0" presId="urn:microsoft.com/office/officeart/2005/8/layout/cycle3"/>
    <dgm:cxn modelId="{75964ACE-6030-4B43-A1D0-4F085C57EA94}" type="presParOf" srcId="{96C464BD-EBF7-4392-9959-3CD43211CA02}" destId="{422BE8D8-DFD7-4600-82F9-676688C7412D}" srcOrd="3" destOrd="0" presId="urn:microsoft.com/office/officeart/2005/8/layout/cycle3"/>
    <dgm:cxn modelId="{EDB39450-CB8C-4555-AE6A-4947A048EAEB}" type="presParOf" srcId="{96C464BD-EBF7-4392-9959-3CD43211CA02}" destId="{29585205-8B4D-4149-93F2-6C2EF9CF7829}" srcOrd="4" destOrd="0" presId="urn:microsoft.com/office/officeart/2005/8/layout/cycle3"/>
    <dgm:cxn modelId="{C63D3773-0FA1-433B-99E4-7A7F9B9CE04F}" type="presParOf" srcId="{96C464BD-EBF7-4392-9959-3CD43211CA02}" destId="{F3F58ABC-DF3C-431A-BB3C-84B465F6CFE9}" srcOrd="5" destOrd="0" presId="urn:microsoft.com/office/officeart/2005/8/layout/cycle3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C02114-AF88-47FC-BE6C-E4E3F3A89DF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317374-9B61-4F7C-9CC4-FB457706226E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58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ধন্যবাদ</a:t>
          </a:r>
        </a:p>
        <a:p>
          <a:r>
            <a:rPr lang="en-US" sz="58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সবাইকে।</a:t>
          </a:r>
          <a:endParaRPr lang="en-US" sz="5800" b="1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gm:t>
    </dgm:pt>
    <dgm:pt modelId="{86136132-DD39-4E04-97DB-BC9EEAC5939D}" type="parTrans" cxnId="{F93731CD-13D7-4E4F-90C1-120B67E36EB7}">
      <dgm:prSet/>
      <dgm:spPr/>
      <dgm:t>
        <a:bodyPr/>
        <a:lstStyle/>
        <a:p>
          <a:endParaRPr lang="en-US"/>
        </a:p>
      </dgm:t>
    </dgm:pt>
    <dgm:pt modelId="{AF2BEBAB-0EE1-49E3-BDB9-C74C214ADD6E}" type="sibTrans" cxnId="{F93731CD-13D7-4E4F-90C1-120B67E36EB7}">
      <dgm:prSet/>
      <dgm:spPr/>
      <dgm:t>
        <a:bodyPr/>
        <a:lstStyle/>
        <a:p>
          <a:endParaRPr lang="en-US"/>
        </a:p>
      </dgm:t>
    </dgm:pt>
    <dgm:pt modelId="{2E1E93B9-1DE2-4B30-AC14-94A1ECFBECB9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5400" b="1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rPr>
            <a:t>আমাদের</a:t>
          </a:r>
        </a:p>
        <a:p>
          <a:r>
            <a:rPr lang="en-US" sz="5400" b="1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rPr>
            <a:t>আগামী</a:t>
          </a:r>
        </a:p>
        <a:p>
          <a:r>
            <a:rPr lang="en-US" sz="5400" b="1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rPr>
            <a:t>ক্লাশ</a:t>
          </a:r>
          <a:endParaRPr lang="en-US" sz="5400" b="1" dirty="0">
            <a:solidFill>
              <a:srgbClr val="92D050"/>
            </a:solidFill>
            <a:latin typeface="NikoshBAN" pitchFamily="2" charset="0"/>
            <a:cs typeface="NikoshBAN" pitchFamily="2" charset="0"/>
          </a:endParaRPr>
        </a:p>
      </dgm:t>
    </dgm:pt>
    <dgm:pt modelId="{E0DCACBE-A17E-4990-BBE8-5F25175C183B}" type="parTrans" cxnId="{121CDC04-6CCA-45E3-8D8A-5E78816EA7CD}">
      <dgm:prSet/>
      <dgm:spPr/>
      <dgm:t>
        <a:bodyPr/>
        <a:lstStyle/>
        <a:p>
          <a:endParaRPr lang="en-US"/>
        </a:p>
      </dgm:t>
    </dgm:pt>
    <dgm:pt modelId="{1D7DFF27-944C-4210-A4A6-E518D9736605}" type="sibTrans" cxnId="{121CDC04-6CCA-45E3-8D8A-5E78816EA7CD}">
      <dgm:prSet/>
      <dgm:spPr/>
      <dgm:t>
        <a:bodyPr/>
        <a:lstStyle/>
        <a:p>
          <a:endParaRPr lang="en-US"/>
        </a:p>
      </dgm:t>
    </dgm:pt>
    <dgm:pt modelId="{4C8F7705-D89D-4D72-97E7-4041ABBD9C9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5400" b="1" u="none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ব্যপন,</a:t>
          </a:r>
        </a:p>
        <a:p>
          <a:r>
            <a:rPr lang="en-US" sz="5400" b="1" u="none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অভিস্রবণ</a:t>
          </a:r>
        </a:p>
        <a:p>
          <a:r>
            <a:rPr lang="en-US" sz="5400" b="1" u="none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ও</a:t>
          </a:r>
        </a:p>
        <a:p>
          <a:r>
            <a:rPr lang="en-US" sz="5400" b="1" u="none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প্রস্বেদন।</a:t>
          </a:r>
          <a:endParaRPr lang="en-US" sz="5400" b="1" u="none" dirty="0">
            <a:solidFill>
              <a:srgbClr val="7030A0"/>
            </a:solidFill>
            <a:latin typeface="NikoshBAN" pitchFamily="2" charset="0"/>
            <a:cs typeface="NikoshBAN" pitchFamily="2" charset="0"/>
          </a:endParaRPr>
        </a:p>
      </dgm:t>
    </dgm:pt>
    <dgm:pt modelId="{5D23D286-C710-4E75-8D6C-F63F641BEF7F}" type="parTrans" cxnId="{18BA87AA-FE55-4C47-B782-8FC25066C74F}">
      <dgm:prSet/>
      <dgm:spPr/>
      <dgm:t>
        <a:bodyPr/>
        <a:lstStyle/>
        <a:p>
          <a:endParaRPr lang="en-US"/>
        </a:p>
      </dgm:t>
    </dgm:pt>
    <dgm:pt modelId="{37A74662-3769-43D3-904A-630901DC7193}" type="sibTrans" cxnId="{18BA87AA-FE55-4C47-B782-8FC25066C74F}">
      <dgm:prSet/>
      <dgm:spPr/>
      <dgm:t>
        <a:bodyPr/>
        <a:lstStyle/>
        <a:p>
          <a:endParaRPr lang="en-US"/>
        </a:p>
      </dgm:t>
    </dgm:pt>
    <dgm:pt modelId="{FE45AE02-3E10-4841-9C97-4BF52C3B43C4}" type="pres">
      <dgm:prSet presAssocID="{D1C02114-AF88-47FC-BE6C-E4E3F3A89D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E1364D-ABDE-4202-98BE-E065EA495A7F}" type="pres">
      <dgm:prSet presAssocID="{4F317374-9B61-4F7C-9CC4-FB457706226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49B58-75E5-4F6F-AEBE-278B0EEBD9F4}" type="pres">
      <dgm:prSet presAssocID="{AF2BEBAB-0EE1-49E3-BDB9-C74C214ADD6E}" presName="sibTrans" presStyleCnt="0"/>
      <dgm:spPr/>
    </dgm:pt>
    <dgm:pt modelId="{46AAA751-BF04-44B3-9835-72A426D4199B}" type="pres">
      <dgm:prSet presAssocID="{2E1E93B9-1DE2-4B30-AC14-94A1ECFBEC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AD9E97-A602-4402-98F9-B8F29D204D7D}" type="pres">
      <dgm:prSet presAssocID="{1D7DFF27-944C-4210-A4A6-E518D9736605}" presName="sibTrans" presStyleCnt="0"/>
      <dgm:spPr/>
    </dgm:pt>
    <dgm:pt modelId="{82D18CA1-C0C3-4F78-8FE7-72CF2DBDF33A}" type="pres">
      <dgm:prSet presAssocID="{4C8F7705-D89D-4D72-97E7-4041ABBD9C9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6522D1-24A6-40D1-B675-7AEBC1194BEC}" type="presOf" srcId="{4F317374-9B61-4F7C-9CC4-FB457706226E}" destId="{8BE1364D-ABDE-4202-98BE-E065EA495A7F}" srcOrd="0" destOrd="0" presId="urn:microsoft.com/office/officeart/2005/8/layout/hList6"/>
    <dgm:cxn modelId="{17575698-2D6C-4DD3-BEC1-43E46C13C46C}" type="presOf" srcId="{2E1E93B9-1DE2-4B30-AC14-94A1ECFBECB9}" destId="{46AAA751-BF04-44B3-9835-72A426D4199B}" srcOrd="0" destOrd="0" presId="urn:microsoft.com/office/officeart/2005/8/layout/hList6"/>
    <dgm:cxn modelId="{18BA87AA-FE55-4C47-B782-8FC25066C74F}" srcId="{D1C02114-AF88-47FC-BE6C-E4E3F3A89DFA}" destId="{4C8F7705-D89D-4D72-97E7-4041ABBD9C9D}" srcOrd="2" destOrd="0" parTransId="{5D23D286-C710-4E75-8D6C-F63F641BEF7F}" sibTransId="{37A74662-3769-43D3-904A-630901DC7193}"/>
    <dgm:cxn modelId="{357C9382-C6BF-45EF-8AF6-6422E1B2FC70}" type="presOf" srcId="{D1C02114-AF88-47FC-BE6C-E4E3F3A89DFA}" destId="{FE45AE02-3E10-4841-9C97-4BF52C3B43C4}" srcOrd="0" destOrd="0" presId="urn:microsoft.com/office/officeart/2005/8/layout/hList6"/>
    <dgm:cxn modelId="{F93731CD-13D7-4E4F-90C1-120B67E36EB7}" srcId="{D1C02114-AF88-47FC-BE6C-E4E3F3A89DFA}" destId="{4F317374-9B61-4F7C-9CC4-FB457706226E}" srcOrd="0" destOrd="0" parTransId="{86136132-DD39-4E04-97DB-BC9EEAC5939D}" sibTransId="{AF2BEBAB-0EE1-49E3-BDB9-C74C214ADD6E}"/>
    <dgm:cxn modelId="{121CDC04-6CCA-45E3-8D8A-5E78816EA7CD}" srcId="{D1C02114-AF88-47FC-BE6C-E4E3F3A89DFA}" destId="{2E1E93B9-1DE2-4B30-AC14-94A1ECFBECB9}" srcOrd="1" destOrd="0" parTransId="{E0DCACBE-A17E-4990-BBE8-5F25175C183B}" sibTransId="{1D7DFF27-944C-4210-A4A6-E518D9736605}"/>
    <dgm:cxn modelId="{89FB9D58-BC09-488C-8092-04D44189CD2C}" type="presOf" srcId="{4C8F7705-D89D-4D72-97E7-4041ABBD9C9D}" destId="{82D18CA1-C0C3-4F78-8FE7-72CF2DBDF33A}" srcOrd="0" destOrd="0" presId="urn:microsoft.com/office/officeart/2005/8/layout/hList6"/>
    <dgm:cxn modelId="{2AF14974-5646-4398-8ED5-68EBC6FF5DFB}" type="presParOf" srcId="{FE45AE02-3E10-4841-9C97-4BF52C3B43C4}" destId="{8BE1364D-ABDE-4202-98BE-E065EA495A7F}" srcOrd="0" destOrd="0" presId="urn:microsoft.com/office/officeart/2005/8/layout/hList6"/>
    <dgm:cxn modelId="{429E9BF7-74D4-4613-BA02-BB90972A1E76}" type="presParOf" srcId="{FE45AE02-3E10-4841-9C97-4BF52C3B43C4}" destId="{C3349B58-75E5-4F6F-AEBE-278B0EEBD9F4}" srcOrd="1" destOrd="0" presId="urn:microsoft.com/office/officeart/2005/8/layout/hList6"/>
    <dgm:cxn modelId="{01F86C85-72AA-4F7E-96D8-C1C276995DB1}" type="presParOf" srcId="{FE45AE02-3E10-4841-9C97-4BF52C3B43C4}" destId="{46AAA751-BF04-44B3-9835-72A426D4199B}" srcOrd="2" destOrd="0" presId="urn:microsoft.com/office/officeart/2005/8/layout/hList6"/>
    <dgm:cxn modelId="{C68EA52C-B6DE-4E42-959B-DE64DD730290}" type="presParOf" srcId="{FE45AE02-3E10-4841-9C97-4BF52C3B43C4}" destId="{0EAD9E97-A602-4402-98F9-B8F29D204D7D}" srcOrd="3" destOrd="0" presId="urn:microsoft.com/office/officeart/2005/8/layout/hList6"/>
    <dgm:cxn modelId="{7F96004D-9BC2-4FCE-9A26-37369921330F}" type="presParOf" srcId="{FE45AE02-3E10-4841-9C97-4BF52C3B43C4}" destId="{82D18CA1-C0C3-4F78-8FE7-72CF2DBDF33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DB30E-15EC-416E-A1E5-B4047654F758}">
      <dsp:nvSpPr>
        <dsp:cNvPr id="0" name=""/>
        <dsp:cNvSpPr/>
      </dsp:nvSpPr>
      <dsp:spPr>
        <a:xfrm>
          <a:off x="4234291" y="1449688"/>
          <a:ext cx="3534659" cy="1321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4911"/>
              </a:lnTo>
              <a:lnTo>
                <a:pt x="3534659" y="1064911"/>
              </a:lnTo>
              <a:lnTo>
                <a:pt x="3534659" y="1321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1391B-5C77-4B47-A392-968168291FAA}">
      <dsp:nvSpPr>
        <dsp:cNvPr id="0" name=""/>
        <dsp:cNvSpPr/>
      </dsp:nvSpPr>
      <dsp:spPr>
        <a:xfrm>
          <a:off x="4234291" y="1449688"/>
          <a:ext cx="579626" cy="1321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4911"/>
              </a:lnTo>
              <a:lnTo>
                <a:pt x="579626" y="1064911"/>
              </a:lnTo>
              <a:lnTo>
                <a:pt x="579626" y="1321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454EC-9797-48CA-8DD9-493A19E1A01F}">
      <dsp:nvSpPr>
        <dsp:cNvPr id="0" name=""/>
        <dsp:cNvSpPr/>
      </dsp:nvSpPr>
      <dsp:spPr>
        <a:xfrm>
          <a:off x="1540766" y="1449688"/>
          <a:ext cx="2693525" cy="1321339"/>
        </a:xfrm>
        <a:custGeom>
          <a:avLst/>
          <a:gdLst/>
          <a:ahLst/>
          <a:cxnLst/>
          <a:rect l="0" t="0" r="0" b="0"/>
          <a:pathLst>
            <a:path>
              <a:moveTo>
                <a:pt x="2693525" y="0"/>
              </a:moveTo>
              <a:lnTo>
                <a:pt x="2693525" y="1064911"/>
              </a:lnTo>
              <a:lnTo>
                <a:pt x="0" y="1064911"/>
              </a:lnTo>
              <a:lnTo>
                <a:pt x="0" y="1321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3CD41-83A4-4DC2-9D4E-86851ECA0514}">
      <dsp:nvSpPr>
        <dsp:cNvPr id="0" name=""/>
        <dsp:cNvSpPr/>
      </dsp:nvSpPr>
      <dsp:spPr>
        <a:xfrm>
          <a:off x="2057396" y="228600"/>
          <a:ext cx="4353790" cy="1221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1" kern="12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কোষ বিভাজন</a:t>
          </a:r>
          <a:endParaRPr lang="en-US" sz="7200" b="1" kern="1200" dirty="0">
            <a:solidFill>
              <a:srgbClr val="FFFF00"/>
            </a:solidFill>
            <a:latin typeface="NikoshBAN" pitchFamily="2" charset="0"/>
            <a:cs typeface="NikoshBAN" pitchFamily="2" charset="0"/>
          </a:endParaRPr>
        </a:p>
      </dsp:txBody>
      <dsp:txXfrm>
        <a:off x="2057396" y="228600"/>
        <a:ext cx="4353790" cy="1221088"/>
      </dsp:txXfrm>
    </dsp:sp>
    <dsp:sp modelId="{C5DBE247-76BB-404A-B805-7F9FAF83D6B2}">
      <dsp:nvSpPr>
        <dsp:cNvPr id="0" name=""/>
        <dsp:cNvSpPr/>
      </dsp:nvSpPr>
      <dsp:spPr>
        <a:xfrm>
          <a:off x="1560" y="2771028"/>
          <a:ext cx="3078412" cy="1221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অ্যামাইটোসিস</a:t>
          </a:r>
          <a:endParaRPr lang="en-US" sz="4800" b="1" kern="1200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sp:txBody>
      <dsp:txXfrm>
        <a:off x="1560" y="2771028"/>
        <a:ext cx="3078412" cy="1221088"/>
      </dsp:txXfrm>
    </dsp:sp>
    <dsp:sp modelId="{BF9FFB81-0CCC-41FF-8EAA-95365BA5A73F}">
      <dsp:nvSpPr>
        <dsp:cNvPr id="0" name=""/>
        <dsp:cNvSpPr/>
      </dsp:nvSpPr>
      <dsp:spPr>
        <a:xfrm>
          <a:off x="3592829" y="2771028"/>
          <a:ext cx="2442176" cy="1221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মাইটোসিস</a:t>
          </a:r>
          <a:endParaRPr lang="en-US" sz="5400" b="1" kern="1200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sp:txBody>
      <dsp:txXfrm>
        <a:off x="3592829" y="2771028"/>
        <a:ext cx="2442176" cy="1221088"/>
      </dsp:txXfrm>
    </dsp:sp>
    <dsp:sp modelId="{54CC294C-6A65-44F4-88DD-2010961CD72B}">
      <dsp:nvSpPr>
        <dsp:cNvPr id="0" name=""/>
        <dsp:cNvSpPr/>
      </dsp:nvSpPr>
      <dsp:spPr>
        <a:xfrm>
          <a:off x="6547863" y="2771028"/>
          <a:ext cx="2442176" cy="1221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মিয়োসিস</a:t>
          </a:r>
          <a:endParaRPr lang="en-US" sz="5400" kern="1200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sp:txBody>
      <dsp:txXfrm>
        <a:off x="6547863" y="2771028"/>
        <a:ext cx="2442176" cy="1221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ABBC1-A9B4-491A-90A4-E64EFD5C8CE0}">
      <dsp:nvSpPr>
        <dsp:cNvPr id="0" name=""/>
        <dsp:cNvSpPr/>
      </dsp:nvSpPr>
      <dsp:spPr>
        <a:xfrm>
          <a:off x="1637047" y="-33184"/>
          <a:ext cx="5062645" cy="5062645"/>
        </a:xfrm>
        <a:prstGeom prst="circularArrow">
          <a:avLst>
            <a:gd name="adj1" fmla="val 5544"/>
            <a:gd name="adj2" fmla="val 330680"/>
            <a:gd name="adj3" fmla="val 13753878"/>
            <a:gd name="adj4" fmla="val 1739939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D83F1-AFDC-4598-84E4-457F0B860B01}">
      <dsp:nvSpPr>
        <dsp:cNvPr id="0" name=""/>
        <dsp:cNvSpPr/>
      </dsp:nvSpPr>
      <dsp:spPr>
        <a:xfrm>
          <a:off x="2971792" y="0"/>
          <a:ext cx="2393156" cy="119657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১। প্রোফেজ</a:t>
          </a:r>
          <a:endParaRPr lang="en-US" sz="4000" b="1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3030204" y="58412"/>
        <a:ext cx="2276332" cy="1079754"/>
      </dsp:txXfrm>
    </dsp:sp>
    <dsp:sp modelId="{79571721-51CE-423A-9EE6-D295A6075B8E}">
      <dsp:nvSpPr>
        <dsp:cNvPr id="0" name=""/>
        <dsp:cNvSpPr/>
      </dsp:nvSpPr>
      <dsp:spPr>
        <a:xfrm>
          <a:off x="990597" y="1394220"/>
          <a:ext cx="3228391" cy="119657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NikoshBAN" pitchFamily="2" charset="0"/>
              <a:cs typeface="NikoshBAN" pitchFamily="2" charset="0"/>
            </a:rPr>
            <a:t>২।প্রো-মেটাফেজ</a:t>
          </a:r>
          <a:endParaRPr lang="en-US" sz="4000" b="1" kern="1200" dirty="0"/>
        </a:p>
      </dsp:txBody>
      <dsp:txXfrm>
        <a:off x="1049009" y="1452632"/>
        <a:ext cx="3111567" cy="1079754"/>
      </dsp:txXfrm>
    </dsp:sp>
    <dsp:sp modelId="{422BE8D8-DFD7-4600-82F9-676688C7412D}">
      <dsp:nvSpPr>
        <dsp:cNvPr id="0" name=""/>
        <dsp:cNvSpPr/>
      </dsp:nvSpPr>
      <dsp:spPr>
        <a:xfrm>
          <a:off x="1026090" y="3124210"/>
          <a:ext cx="3088703" cy="119657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>
              <a:latin typeface="NikoshBAN" pitchFamily="2" charset="0"/>
              <a:cs typeface="NikoshBAN" pitchFamily="2" charset="0"/>
            </a:rPr>
            <a:t>৩।মেটাফেজ</a:t>
          </a:r>
          <a:endParaRPr lang="en-US" sz="4200" b="1" kern="1200" dirty="0">
            <a:latin typeface="NikoshBAN" pitchFamily="2" charset="0"/>
            <a:cs typeface="NikoshBAN" pitchFamily="2" charset="0"/>
          </a:endParaRPr>
        </a:p>
      </dsp:txBody>
      <dsp:txXfrm>
        <a:off x="1084502" y="3182622"/>
        <a:ext cx="2971879" cy="1079754"/>
      </dsp:txXfrm>
    </dsp:sp>
    <dsp:sp modelId="{29585205-8B4D-4149-93F2-6C2EF9CF7829}">
      <dsp:nvSpPr>
        <dsp:cNvPr id="0" name=""/>
        <dsp:cNvSpPr/>
      </dsp:nvSpPr>
      <dsp:spPr>
        <a:xfrm>
          <a:off x="4898439" y="3047999"/>
          <a:ext cx="2950163" cy="1196578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NikoshBAN" pitchFamily="2" charset="0"/>
              <a:cs typeface="NikoshBAN" pitchFamily="2" charset="0"/>
            </a:rPr>
            <a:t>৪।অ্যানাফেজ</a:t>
          </a:r>
          <a:endParaRPr lang="en-US" sz="4000" b="1" kern="1200" dirty="0">
            <a:latin typeface="NikoshBAN" pitchFamily="2" charset="0"/>
            <a:cs typeface="NikoshBAN" pitchFamily="2" charset="0"/>
          </a:endParaRPr>
        </a:p>
      </dsp:txBody>
      <dsp:txXfrm>
        <a:off x="4956851" y="3106411"/>
        <a:ext cx="2833339" cy="1079754"/>
      </dsp:txXfrm>
    </dsp:sp>
    <dsp:sp modelId="{F3F58ABC-DF3C-431A-BB3C-84B465F6CFE9}">
      <dsp:nvSpPr>
        <dsp:cNvPr id="0" name=""/>
        <dsp:cNvSpPr/>
      </dsp:nvSpPr>
      <dsp:spPr>
        <a:xfrm>
          <a:off x="4876801" y="1371611"/>
          <a:ext cx="3069294" cy="11965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NikoshBAN" pitchFamily="2" charset="0"/>
              <a:cs typeface="NikoshBAN" pitchFamily="2" charset="0"/>
            </a:rPr>
            <a:t>৫।টেলোফেজ</a:t>
          </a:r>
          <a:endParaRPr lang="en-US" sz="4000" b="1" kern="1200" dirty="0">
            <a:latin typeface="NikoshBAN" pitchFamily="2" charset="0"/>
            <a:cs typeface="NikoshBAN" pitchFamily="2" charset="0"/>
          </a:endParaRPr>
        </a:p>
      </dsp:txBody>
      <dsp:txXfrm>
        <a:off x="4935213" y="1430023"/>
        <a:ext cx="2952470" cy="1079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1364D-ABDE-4202-98BE-E065EA495A7F}">
      <dsp:nvSpPr>
        <dsp:cNvPr id="0" name=""/>
        <dsp:cNvSpPr/>
      </dsp:nvSpPr>
      <dsp:spPr>
        <a:xfrm rot="16200000">
          <a:off x="-1900609" y="1901725"/>
          <a:ext cx="6705600" cy="2902148"/>
        </a:xfrm>
        <a:prstGeom prst="flowChartManualOperati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368300" tIns="0" rIns="368300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ধন্যবাদ</a:t>
          </a:r>
        </a:p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সবাইকে।</a:t>
          </a:r>
          <a:endParaRPr lang="en-US" sz="5800" b="1" kern="1200" dirty="0">
            <a:solidFill>
              <a:srgbClr val="FF0000"/>
            </a:solidFill>
            <a:latin typeface="NikoshBAN" pitchFamily="2" charset="0"/>
            <a:cs typeface="NikoshBAN" pitchFamily="2" charset="0"/>
          </a:endParaRPr>
        </a:p>
      </dsp:txBody>
      <dsp:txXfrm rot="5400000">
        <a:off x="1117" y="1341119"/>
        <a:ext cx="2902148" cy="4023360"/>
      </dsp:txXfrm>
    </dsp:sp>
    <dsp:sp modelId="{46AAA751-BF04-44B3-9835-72A426D4199B}">
      <dsp:nvSpPr>
        <dsp:cNvPr id="0" name=""/>
        <dsp:cNvSpPr/>
      </dsp:nvSpPr>
      <dsp:spPr>
        <a:xfrm rot="16200000">
          <a:off x="1219199" y="1901725"/>
          <a:ext cx="6705600" cy="2902148"/>
        </a:xfrm>
        <a:prstGeom prst="flowChartManualOperation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342900" tIns="0" rIns="34290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rPr>
            <a:t>আমাদের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rPr>
            <a:t>আগামী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rPr>
            <a:t>ক্লাশ</a:t>
          </a:r>
          <a:endParaRPr lang="en-US" sz="5400" b="1" kern="1200" dirty="0">
            <a:solidFill>
              <a:srgbClr val="92D050"/>
            </a:solidFill>
            <a:latin typeface="NikoshBAN" pitchFamily="2" charset="0"/>
            <a:cs typeface="NikoshBAN" pitchFamily="2" charset="0"/>
          </a:endParaRPr>
        </a:p>
      </dsp:txBody>
      <dsp:txXfrm rot="5400000">
        <a:off x="3120925" y="1341119"/>
        <a:ext cx="2902148" cy="4023360"/>
      </dsp:txXfrm>
    </dsp:sp>
    <dsp:sp modelId="{82D18CA1-C0C3-4F78-8FE7-72CF2DBDF33A}">
      <dsp:nvSpPr>
        <dsp:cNvPr id="0" name=""/>
        <dsp:cNvSpPr/>
      </dsp:nvSpPr>
      <dsp:spPr>
        <a:xfrm rot="16200000">
          <a:off x="4339009" y="1901725"/>
          <a:ext cx="6705600" cy="2902148"/>
        </a:xfrm>
        <a:prstGeom prst="flowChartManualOperati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42900" tIns="0" rIns="34290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u="none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ব্যপন,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u="none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অভিস্রবণ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u="none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ও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u="none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প্রস্বেদন।</a:t>
          </a:r>
          <a:endParaRPr lang="en-US" sz="5400" b="1" u="none" kern="1200" dirty="0">
            <a:solidFill>
              <a:srgbClr val="7030A0"/>
            </a:solidFill>
            <a:latin typeface="NikoshBAN" pitchFamily="2" charset="0"/>
            <a:cs typeface="NikoshBAN" pitchFamily="2" charset="0"/>
          </a:endParaRPr>
        </a:p>
      </dsp:txBody>
      <dsp:txXfrm rot="5400000">
        <a:off x="6240735" y="1341119"/>
        <a:ext cx="2902148" cy="4023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4E16F-7282-4F43-A9A0-D1D6501790AA}" type="datetimeFigureOut">
              <a:rPr lang="en-US" smtClean="0"/>
              <a:t>21-Feb-17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F6215-0909-450B-9013-B4588AEE6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8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1853A-15F8-40A4-8D16-AF525839CE01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33D32-5886-4971-8E05-3A4BBB5F2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7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33D32-5886-4971-8E05-3A4BBB5F2AF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33D32-5886-4971-8E05-3A4BBB5F2AF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7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21-Feb-17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10000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-Point Star 2"/>
          <p:cNvSpPr/>
          <p:nvPr/>
        </p:nvSpPr>
        <p:spPr>
          <a:xfrm>
            <a:off x="228600" y="0"/>
            <a:ext cx="8915400" cy="6629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667000" y="0"/>
            <a:ext cx="3733800" cy="1066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4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প্রোফেজ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152400" y="914400"/>
            <a:ext cx="8763000" cy="5867399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বৈশিষ্ট্যঃ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এটি মাইটোসিস কোষ বিভাজনের সবচেয়ে দীর্ঘস্থায়ী ধাপ।</a:t>
            </a: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(১</a:t>
            </a:r>
            <a:r>
              <a:rPr lang="en-US" sz="3000" b="1" dirty="0" smtClean="0">
                <a:latin typeface="NikoshBAN" pitchFamily="2" charset="0"/>
                <a:cs typeface="NikoshBAN" pitchFamily="2" charset="0"/>
              </a:rPr>
              <a:t>)কোষের নিউক্লিয়াস আকারে বড় হয়।</a:t>
            </a:r>
          </a:p>
          <a:p>
            <a:r>
              <a:rPr lang="en-US" sz="3000" b="1" dirty="0" smtClean="0">
                <a:latin typeface="NikoshBAN" pitchFamily="2" charset="0"/>
                <a:cs typeface="NikoshBAN" pitchFamily="2" charset="0"/>
              </a:rPr>
              <a:t>(২)পানি বিয়োজনের ফলে নিউক্লিয়াস জালিকা ভেঙ্গে সুতার মত ক্রোমোজোম সৃষ্টি করে।</a:t>
            </a:r>
          </a:p>
          <a:p>
            <a:r>
              <a:rPr lang="en-US" sz="3000" b="1" dirty="0" smtClean="0">
                <a:latin typeface="NikoshBAN" pitchFamily="2" charset="0"/>
                <a:cs typeface="NikoshBAN" pitchFamily="2" charset="0"/>
              </a:rPr>
              <a:t>(৩)ক্রোমোজোম লম্বালম্বিভাবে বিভক্ত হয়ে দুটি ক্রোমাটিড  গঠন করে।</a:t>
            </a:r>
          </a:p>
          <a:p>
            <a:r>
              <a:rPr lang="en-US" sz="3000" b="1" dirty="0" smtClean="0">
                <a:latin typeface="NikoshBAN" pitchFamily="2" charset="0"/>
                <a:cs typeface="NikoshBAN" pitchFamily="2" charset="0"/>
              </a:rPr>
              <a:t>(৪) ক্রোমাটিডগুলো সেন্ট্রোমিউয়ার নামক এক বিন্দুতে যুক্ত থাকে।</a:t>
            </a:r>
          </a:p>
          <a:p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endParaRPr lang="en-US" sz="2800" b="1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91000"/>
            <a:ext cx="8763000" cy="2438399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981200" y="-228600"/>
            <a:ext cx="4800600" cy="1219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২।প্রো-মেটাফেজ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990600"/>
            <a:ext cx="8991600" cy="56388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বৈশিষ্ট্যঃ-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 ধাপটি স্বল্পস্থায়ী।</a:t>
            </a: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(১) নিউক্লিয়ার পর্দা ও নিউক্লিওলাস সম্পূর্ণভাবে বিলুপ্ত হয়।</a:t>
            </a: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(২)কোষের উত্তর মেরু থেকে দক্ষিণ মেরু পর্যন্ত মাকুর মতো তন্তুর আবির্ভাব ঘটে, একে স্পিন্ডল যন্ত্র বলে।</a:t>
            </a: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(৩) প্রাণীকোষে সেন্ট্রিওল দুটির চারিদিক থেকে বিচ্ছুরিত রশ্মির মতো অ্যাস্টার রশ্মির আবির্ভাব ঘটে এবং কোষের দুই বিপরীত ম্রুতে পৌছে স্পিন্ডল তন্তু গঠন করে।</a:t>
            </a:r>
          </a:p>
          <a:p>
            <a:pPr algn="ctr"/>
            <a:endParaRPr lang="en-US" sz="32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19625"/>
            <a:ext cx="2647950" cy="2238375"/>
          </a:xfrm>
          <a:prstGeom prst="rect">
            <a:avLst/>
          </a:prstGeom>
        </p:spPr>
      </p:pic>
      <p:pic>
        <p:nvPicPr>
          <p:cNvPr id="5" name="Picture 4" descr="hq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114800"/>
            <a:ext cx="4572000" cy="27432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514600" y="-32198"/>
            <a:ext cx="4267200" cy="1251397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৩।মেটাফেজ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-152400" y="1219200"/>
            <a:ext cx="9144000" cy="5638800"/>
          </a:xfrm>
          <a:prstGeom prst="snip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ক্রোমোজোমগুলো স্পিন্ডল যন্ত্রের বিষুবীয় অঞ্চলে আসে এবং সেন্ট্রোমিয়ারের সাথে তন্তু দিয়ে আটকে থাকে। </a:t>
            </a:r>
          </a:p>
          <a:p>
            <a:pPr marL="342900" indent="-342900" algn="ctr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এ ধাপে ক্রোমোজোমগুলো সবচেয়ে খাটো ও মোটা দেখায়।</a:t>
            </a:r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>
              <a:buAutoNum type="arabicParenBoth"/>
            </a:pPr>
            <a:endParaRPr lang="en-US" dirty="0" smtClean="0"/>
          </a:p>
          <a:p>
            <a:pPr marL="342900" indent="-342900" algn="ctr"/>
            <a:endParaRPr lang="en-US" dirty="0" smtClean="0"/>
          </a:p>
        </p:txBody>
      </p:sp>
      <p:sp>
        <p:nvSpPr>
          <p:cNvPr id="4" name="Minus 3"/>
          <p:cNvSpPr/>
          <p:nvPr/>
        </p:nvSpPr>
        <p:spPr>
          <a:xfrm>
            <a:off x="3352800" y="621941"/>
            <a:ext cx="2590800" cy="1524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বৈশিষ্ট্য</a:t>
            </a:r>
            <a:endParaRPr lang="en-US" sz="4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581400"/>
            <a:ext cx="3352800" cy="3276600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581400"/>
            <a:ext cx="3810000" cy="3276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362200" y="0"/>
            <a:ext cx="4191000" cy="1295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৪।অ্যানাফেজ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1447800"/>
            <a:ext cx="9144000" cy="541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বৈশিষ্ট্যঃ- </a:t>
            </a:r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প্রতিটি ক্রোমোজোমের সেন্ট্রোমিয়ার দুভাগে বিভক্ত  হয়ে যায় ফলে প্রত্যেক ক্রোমাটিডে একটি করে সেন্ট্রোমিয়ার থাকে।</a:t>
            </a:r>
          </a:p>
          <a:p>
            <a:pPr marL="514350" indent="-514350" algn="ctr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ক্রোমাটিডগুলো পরস্পর থেকে বিচ্ছিন্ন হয়ে যায়।এ অবুস্থায় ক্রোমাটিডকে অপত্য ক্রোমোজোম বলে।</a:t>
            </a:r>
          </a:p>
          <a:p>
            <a:pPr marL="514350" indent="-514350" algn="ctr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ক্রোমোজোমের তন্তুর সংকোচনের ফলে,অপত্য ক্রোমোজোম উত্তর ও দক্ষিণ মেরুর দিকে অগ্রসর হতে থাকে।  </a:t>
            </a:r>
          </a:p>
          <a:p>
            <a:pPr marL="514350" indent="-514350" algn="ctr"/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/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buAutoNum type="arabicParenBoth"/>
            </a:pP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buAutoNum type="arabicParenBoth"/>
            </a:pP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buAutoNum type="arabicParenBoth"/>
            </a:pP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buAutoNum type="arabicParenBoth"/>
            </a:pPr>
            <a:endParaRPr lang="en-US" dirty="0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5143500"/>
            <a:ext cx="2286000" cy="1714500"/>
          </a:xfrm>
          <a:prstGeom prst="rect">
            <a:avLst/>
          </a:prstGeom>
        </p:spPr>
      </p:pic>
      <p:pic>
        <p:nvPicPr>
          <p:cNvPr id="5" name="Picture 4" descr="Anapha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72580" y="4092819"/>
            <a:ext cx="1750001" cy="378036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057400" y="0"/>
            <a:ext cx="5257800" cy="1371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৫।টেলোফেজ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বৈশিষ্ট্যঃ-</a:t>
            </a:r>
          </a:p>
          <a:p>
            <a:pPr marL="514350" indent="-514350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অপত্য ক্রোমোজোমগুলো বিপরীত মেরুতে এসে পৌঁছায়।</a:t>
            </a:r>
          </a:p>
          <a:p>
            <a:pPr marL="514350" indent="-514350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উভয় মেরুতে সেন্ট্রওল সৃস্টি হয়, অপত্য ক্রোমোজোমগুলোকে ঘিরে নিউক্লিওলাস এবং নিউক্লিয়ার পর্দার আবির্ভাব ঘটে।</a:t>
            </a:r>
          </a:p>
          <a:p>
            <a:pPr marL="514350" indent="-514350">
              <a:buAutoNum type="arabicParenBoth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ক্রোমোজোমগুলো সরু ও লম্বা আকার ধারণ করে গট পাকিয়ে দুমেরুতে দুটি অপত্য নিউক্লিয়াস গঠন করে ক্যারিওকাইনেসিস সম্পন্ন করে।</a:t>
            </a:r>
          </a:p>
          <a:p>
            <a:pPr marL="514350" indent="-514350" algn="ctr">
              <a:buAutoNum type="arabicParenBoth"/>
            </a:pP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buAutoNum type="arabicParenBoth"/>
            </a:pP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download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57389" y="4090987"/>
            <a:ext cx="2181225" cy="3352800"/>
          </a:xfrm>
          <a:prstGeom prst="rect">
            <a:avLst/>
          </a:prstGeom>
        </p:spPr>
      </p:pic>
      <p:pic>
        <p:nvPicPr>
          <p:cNvPr id="5" name="Picture 4" descr="telophase. good 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571" y="4343400"/>
            <a:ext cx="4571429" cy="28000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133600" y="228600"/>
            <a:ext cx="4191000" cy="1143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সাইটোকাইনেসিস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Preparation 2"/>
          <p:cNvSpPr/>
          <p:nvPr/>
        </p:nvSpPr>
        <p:spPr>
          <a:xfrm>
            <a:off x="-762000" y="1371600"/>
            <a:ext cx="10515600" cy="6172200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ক্যারিওকাইনেসিস শেষ  হওয়ার সাথে সাথেই সাইটোকাইনেসিস শুরু হয়।এ পর্যায়ে এন্ডোপ্লাজমিক জালিকার ক্ষুদ্র ক্ষুদ্র অংশগুলো জমা হয়ে কোষপ্লেট গঠন করে যা কোষপ্রাচীরে পরিবর্তিত হয়ে দুটি অপত্য কোষের সৃস্টি হয়। 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প্রাণীকোষের মাঝামাঝি অংশে খাঁজ সৃস্টি হয়ে ক্রমশ মিলিত হয়ে অপত্য কোষের সৃস্টি হয়।</a:t>
            </a: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105400"/>
            <a:ext cx="5410200" cy="23622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286000" y="-381000"/>
            <a:ext cx="4343400" cy="1682194"/>
          </a:xfrm>
          <a:prstGeom prst="leftRightArrow">
            <a:avLst/>
          </a:prstGeom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মিয়োসিস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457200" y="1447800"/>
            <a:ext cx="8305800" cy="55626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এটি জনন কোষে ঘটে</a:t>
            </a:r>
          </a:p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মিয়োসিস কোষ বিভাজনে ক্রোমোজোম সংখ্যা মাতৃকোষের অর্ধেক হয় বলে একে হ্রাসমূলক কোষ বিভাজন বলে।</a:t>
            </a:r>
          </a:p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মিয়োসিস কোষ বিভাজন পরপর দুইধাপে হয়। প্রথম ধাপকে হ্রাস-বিভাজন,দ্বিতীয় ধাপকে সম-বিভাজন বলে।</a:t>
            </a:r>
          </a:p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প্রথম ধাপে সৃস্ট অপত্য কোষে ক্রোমোজোম সংখ্যা অর্ধেক হয় ।দ্বিতীয় ধাপ মাইটোসিস বিভাজনের অনুরূপ। </a:t>
            </a: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Meiosis_Overview_new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5410199"/>
            <a:ext cx="3200400" cy="1479353"/>
          </a:xfrm>
          <a:prstGeom prst="rect">
            <a:avLst/>
          </a:prstGeom>
        </p:spPr>
      </p:pic>
      <p:pic>
        <p:nvPicPr>
          <p:cNvPr id="5" name="Picture 4" descr="nondisjunction_meiosis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5201757"/>
            <a:ext cx="3642610" cy="1656243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-152400" y="-228600"/>
            <a:ext cx="9296400" cy="731520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মিয়োসিসের বৈশিষ্ট্যঃ-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(১)ডিপ্লয়েড-জীবের জনন মাতৃকোষে ও হ্যাপ্লয়েড-জীবের জাইগোটে মিয়োসিস ঘটে।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(২) এ বিভাজনে একটি কোষ থেকে ৪ টি কোষ উৎপন্ন হয়।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(৩)ক্রোমোজোম একবার ও নিউক্লিয়াস দুবার বিভক্ত হয়।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(৪)অপত্য কোষে ক্রোমোজোম সংখ্যা মাতৃ কোষের অর্ধেক হয়।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609600" y="304800"/>
            <a:ext cx="3352800" cy="1447800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DNA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4953000" y="304800"/>
            <a:ext cx="3352800" cy="14478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RNA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228600" y="1600200"/>
            <a:ext cx="4114800" cy="83820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Di-Oxy Ribonucleic Acid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4572000" y="1600200"/>
            <a:ext cx="4267200" cy="83820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Ribonucleic Acid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76200" y="2209800"/>
            <a:ext cx="8839200" cy="1371600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বংশগতিবিদ্যার জনক গ্রেগর জোহান মেন্ডেল</a:t>
            </a:r>
            <a:endParaRPr lang="en-US" sz="4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>
            <a:hlinkClick r:id="" action="ppaction://hlinkshowjump?jump=nextslide"/>
            <a:hlinkHover r:id="" action="ppaction://ole?verb=1" highlightClick="1">
              <a:snd r:embed="rId3" name="applause.wav"/>
            </a:hlinkHover>
          </p:cNvPr>
          <p:cNvGraphicFramePr>
            <a:graphicFrameLocks noChangeAspect="1"/>
          </p:cNvGraphicFramePr>
          <p:nvPr/>
        </p:nvGraphicFramePr>
        <p:xfrm>
          <a:off x="8229600" y="60864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86475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lide_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0" y="35814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0" y="0"/>
            <a:ext cx="9144000" cy="28194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(১)সাইটোকাইনেসিস কাকে বলে?</a:t>
            </a: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(২) অপত্য ক্রোমোজোমগুলো বিপরীত মেরুতে এসে পৌছায় কোন পর্যায়?</a:t>
            </a:r>
            <a:endParaRPr lang="en-US" sz="44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800" y="3200400"/>
            <a:ext cx="3962400" cy="3276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Both"/>
            </a:pP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কোনটি হ্রাসমূলক কোষ বিভাজন</a:t>
            </a:r>
          </a:p>
          <a:p>
            <a:pPr marL="342900" indent="-342900"/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	(ক)সাইটোকাইনেসিস  </a:t>
            </a:r>
          </a:p>
          <a:p>
            <a:pPr marL="342900" indent="-342900"/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	(খ) মিয়োসিস</a:t>
            </a:r>
          </a:p>
          <a:p>
            <a:pPr marL="342900" indent="-342900"/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	(গ)মাইটোসিস        (ঘ)অ্যামাইটোসিস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5029200" y="3200400"/>
            <a:ext cx="3886200" cy="33528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(২)মাইটোসিস কোষ বিভাজন কয়টি পর্যায়ে সম্পন্ন হয়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(ক)২ টি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(খ)৫টি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(গ)৩টি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(ঘ)৪টি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NikoshBAN" pitchFamily="2" charset="0"/>
                <a:ea typeface="Microsoft YaHei" pitchFamily="34" charset="-122"/>
                <a:cs typeface="NikoshBAN" pitchFamily="2" charset="0"/>
              </a:rPr>
              <a:t>পরিচিতি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4040188" cy="838200"/>
          </a:xfrm>
        </p:spPr>
        <p:txBody>
          <a:bodyPr anchor="t"/>
          <a:lstStyle/>
          <a:p>
            <a:pPr algn="ctr"/>
            <a:r>
              <a:rPr lang="en-US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174874"/>
            <a:ext cx="4953001" cy="4683125"/>
          </a:xfrm>
        </p:spPr>
        <p:txBody>
          <a:bodyPr/>
          <a:lstStyle/>
          <a:p>
            <a:r>
              <a:rPr lang="en-US" sz="2800" dirty="0">
                <a:latin typeface="KarnaphuliMJ" pitchFamily="2" charset="0"/>
                <a:cs typeface="KarnaphuliMJ" pitchFamily="2" charset="0"/>
              </a:rPr>
              <a:t>GBP 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Gg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kvnv`vZ</a:t>
            </a:r>
            <a:endParaRPr lang="en-US" sz="2800" dirty="0">
              <a:latin typeface="KarnaphuliMJ" pitchFamily="2" charset="0"/>
              <a:cs typeface="KarnaphuliMJ" pitchFamily="2" charset="0"/>
            </a:endParaRPr>
          </a:p>
          <a:p>
            <a:r>
              <a:rPr lang="en-US" sz="1600" dirty="0" err="1">
                <a:latin typeface="KarnaphuliMJ" pitchFamily="2" charset="0"/>
                <a:cs typeface="KarnaphuliMJ" pitchFamily="2" charset="0"/>
              </a:rPr>
              <a:t>we.Gm-wm</a:t>
            </a:r>
            <a:r>
              <a:rPr lang="en-US" sz="1600" dirty="0">
                <a:latin typeface="KarnaphuliMJ" pitchFamily="2" charset="0"/>
                <a:cs typeface="KarnaphuliMJ" pitchFamily="2" charset="0"/>
              </a:rPr>
              <a:t> (m¤§</a:t>
            </a:r>
            <a:r>
              <a:rPr lang="en-US" sz="1600" dirty="0" err="1">
                <a:latin typeface="KarnaphuliMJ" pitchFamily="2" charset="0"/>
                <a:cs typeface="KarnaphuliMJ" pitchFamily="2" charset="0"/>
              </a:rPr>
              <a:t>vb</a:t>
            </a:r>
            <a:r>
              <a:rPr lang="en-US" sz="1600" dirty="0">
                <a:latin typeface="KarnaphuliMJ" pitchFamily="2" charset="0"/>
                <a:cs typeface="KarnaphuliMJ" pitchFamily="2" charset="0"/>
              </a:rPr>
              <a:t>);</a:t>
            </a:r>
            <a:r>
              <a:rPr lang="en-US" sz="1600" dirty="0" err="1">
                <a:latin typeface="KarnaphuliMJ" pitchFamily="2" charset="0"/>
                <a:cs typeface="KarnaphuliMJ" pitchFamily="2" charset="0"/>
              </a:rPr>
              <a:t>Gg.Gm-wm</a:t>
            </a:r>
            <a:r>
              <a:rPr lang="en-US" sz="1600" dirty="0">
                <a:latin typeface="KarnaphuliMJ" pitchFamily="2" charset="0"/>
                <a:cs typeface="KarnaphuliMJ" pitchFamily="2" charset="0"/>
              </a:rPr>
              <a:t> (</a:t>
            </a:r>
            <a:r>
              <a:rPr lang="en-US" sz="1600" dirty="0" err="1">
                <a:latin typeface="KarnaphuliMJ" pitchFamily="2" charset="0"/>
                <a:cs typeface="KarnaphuliMJ" pitchFamily="2" charset="0"/>
              </a:rPr>
              <a:t>imvqb</a:t>
            </a:r>
            <a:r>
              <a:rPr lang="en-US" sz="1600" dirty="0">
                <a:latin typeface="KarnaphuliMJ" pitchFamily="2" charset="0"/>
                <a:cs typeface="KarnaphuliMJ" pitchFamily="2" charset="0"/>
              </a:rPr>
              <a:t>) 1g †</a:t>
            </a:r>
            <a:r>
              <a:rPr lang="en-US" sz="1600" dirty="0" err="1">
                <a:latin typeface="KarnaphuliMJ" pitchFamily="2" charset="0"/>
                <a:cs typeface="KarnaphuliMJ" pitchFamily="2" charset="0"/>
              </a:rPr>
              <a:t>kÖwY</a:t>
            </a:r>
            <a:r>
              <a:rPr lang="en-US" sz="1600" dirty="0">
                <a:latin typeface="KarnaphuliMJ" pitchFamily="2" charset="0"/>
                <a:cs typeface="KarnaphuliMJ" pitchFamily="2" charset="0"/>
              </a:rPr>
              <a:t>; we.GW</a:t>
            </a:r>
          </a:p>
          <a:p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wkÿK</a:t>
            </a:r>
            <a:endParaRPr lang="en-US" sz="2800" dirty="0">
              <a:latin typeface="KarnaphuliMJ" pitchFamily="2" charset="0"/>
              <a:cs typeface="KarnaphuliMJ" pitchFamily="2" charset="0"/>
            </a:endParaRPr>
          </a:p>
          <a:p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K¨v›Ub‡g›U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†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evW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© 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evwjKv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D”P we`¨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vjq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iscyi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†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mbvwbevm,iscyi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|</a:t>
            </a:r>
          </a:p>
          <a:p>
            <a:r>
              <a:rPr lang="en-US" sz="2800" dirty="0">
                <a:latin typeface="KarnaphuliMJ" pitchFamily="2" charset="0"/>
                <a:cs typeface="KarnaphuliMJ" pitchFamily="2" charset="0"/>
              </a:rPr>
              <a:t>‡</a:t>
            </a:r>
            <a:r>
              <a:rPr lang="en-US" sz="2800" dirty="0" err="1">
                <a:latin typeface="KarnaphuliMJ" pitchFamily="2" charset="0"/>
                <a:cs typeface="KarnaphuliMJ" pitchFamily="2" charset="0"/>
              </a:rPr>
              <a:t>mj</a:t>
            </a:r>
            <a:r>
              <a:rPr lang="en-US" sz="2800" dirty="0">
                <a:latin typeface="KarnaphuliMJ" pitchFamily="2" charset="0"/>
                <a:cs typeface="KarnaphuliMJ" pitchFamily="2" charset="0"/>
              </a:rPr>
              <a:t> t 01723-843042</a:t>
            </a:r>
          </a:p>
          <a:p>
            <a:r>
              <a:rPr lang="en-US" sz="2000" dirty="0">
                <a:cs typeface="NikoshBAN" pitchFamily="2" charset="0"/>
              </a:rPr>
              <a:t>E-mail 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t </a:t>
            </a:r>
            <a:r>
              <a:rPr lang="en-US" sz="2000" dirty="0">
                <a:cs typeface="NikoshBAN" pitchFamily="2" charset="0"/>
              </a:rPr>
              <a:t>shahadat.chem@gmail.com</a:t>
            </a:r>
            <a:r>
              <a:rPr lang="en-US" sz="14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en-US" sz="1400" dirty="0">
              <a:latin typeface="NikoshBAN" pitchFamily="2" charset="0"/>
              <a:cs typeface="NikoshBAN" pitchFamily="2" charset="0"/>
            </a:endParaRPr>
          </a:p>
          <a:p>
            <a:pPr marL="914400" lvl="1" indent="-457200">
              <a:buNone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1"/>
            <a:ext cx="4041775" cy="838199"/>
          </a:xfrm>
        </p:spPr>
        <p:txBody>
          <a:bodyPr anchor="t"/>
          <a:lstStyle/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2174875"/>
            <a:ext cx="2971800" cy="395128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শ্রেণী	  :- ৮ম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বিষয়	  :- বিজ্ঞান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অধ্যায়	  :- ২য়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Arrow 1"/>
          <p:cNvSpPr/>
          <p:nvPr/>
        </p:nvSpPr>
        <p:spPr>
          <a:xfrm>
            <a:off x="1219200" y="457200"/>
            <a:ext cx="7315200" cy="5715000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বাড়ীর কাজঃ-</a:t>
            </a:r>
          </a:p>
          <a:p>
            <a:pPr algn="ctr"/>
            <a:endParaRPr lang="en-US" sz="96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***বংশগতি নির্ধারণে DNA ও RNA এর ভূমিকা ব্যাখ্যা কর?</a:t>
            </a:r>
            <a:endParaRPr lang="en-US" sz="36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85539612"/>
              </p:ext>
            </p:extLst>
          </p:nvPr>
        </p:nvGraphicFramePr>
        <p:xfrm>
          <a:off x="0" y="0"/>
          <a:ext cx="9144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ভিডিওটি দেখে কি বুঝলে?</a:t>
            </a:r>
            <a:endParaRPr lang="en-US" sz="60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337396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8826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আমাদের আজকের আলোচ্য বিষয়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sz="53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জীবের বৃদ্ধি ও বংশগতি”</a:t>
            </a:r>
            <a:endParaRPr lang="en-US" sz="53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828800"/>
          <a:ext cx="8991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inus 6"/>
          <p:cNvSpPr/>
          <p:nvPr/>
        </p:nvSpPr>
        <p:spPr>
          <a:xfrm>
            <a:off x="762000" y="838200"/>
            <a:ext cx="7467600" cy="3429000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*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কোষ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বিভাজনের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ভেদ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8200" y="1905000"/>
            <a:ext cx="7543800" cy="3314700"/>
          </a:xfrm>
          <a:prstGeom prst="mathMin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*</a:t>
            </a:r>
            <a:r>
              <a:rPr lang="en-US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কোষ বিভাজন পদ্ধতি বর্ণনা করতে পারবে</a:t>
            </a:r>
            <a:endParaRPr lang="en-US" sz="28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762000" y="3581400"/>
            <a:ext cx="7696200" cy="2590800"/>
          </a:xfrm>
          <a:prstGeom prst="mathMin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*</a:t>
            </a:r>
            <a:r>
              <a:rPr lang="en-US" sz="24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বংশগতি রক্ষায় কোষ বিভাজনের ভূমিকা ব্যাখ্যা করবে</a:t>
            </a:r>
            <a:r>
              <a:rPr lang="en-US" sz="28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1066800" y="381000"/>
            <a:ext cx="7696200" cy="1524000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 অধ্যায় পাঠ শেষে শিক্ষার্থীরা-</a:t>
            </a:r>
            <a:endParaRPr lang="en-US" sz="48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6600" b="1" u="sng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কোন বিভাজন কোথায় ঘটে</a:t>
            </a:r>
            <a:endParaRPr lang="en-US" sz="6600" b="1" u="sng" dirty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399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অ্যামাইটোসিসঃ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ব্যাকটেরিয়া, ঈস্ট, ছত্রাক ও অ্যামিবা ইত্যাদি এককোষী জীবে এই বিভাজন ঘটে।</a:t>
            </a:r>
          </a:p>
          <a:p>
            <a:pPr lvl="0">
              <a:buNone/>
            </a:pP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মাইটোসিসঃ-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উন্নত শ্রেণীর প্রাণীর ও উদ্ভিদের দেহকোষ মাইটোসিস প্রক্রিয়ায় বিভাজিত হয়।</a:t>
            </a:r>
            <a:endParaRPr lang="en-US" sz="4000" b="1" u="sng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lvl="0">
              <a:buNone/>
            </a:pPr>
            <a:r>
              <a:rPr lang="en-US" sz="4000" b="1" u="sng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মিয়োসিসঃ- </a:t>
            </a:r>
            <a:r>
              <a:rPr lang="en-US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জনন কোষ উৎপন্নের সময় মিয়োসিস কোষ বিভাজন ঘটে।</a:t>
            </a:r>
            <a:endParaRPr lang="en-US" sz="40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8600" y="4876800"/>
            <a:ext cx="85344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১।প্রাণীর স্নায়ুটিস্যুর স্নায়ুকোষে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২। স্তন্যপায়ী প্রাণীর পরিণত লোহিত রক্তকণিকা ও অনুচক্রিকা।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৩।উদ্ভিদের স্থায়ীটিস্যুর কোষে।</a:t>
            </a:r>
          </a:p>
          <a:p>
            <a:pPr algn="ctr"/>
            <a:r>
              <a:rPr lang="en-US" sz="3200" b="1" u="sng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(মাইটোসিস কোষ বিভাজন ঘটে না)</a:t>
            </a:r>
            <a:endParaRPr lang="en-US" sz="3200" b="1" u="sng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905000" y="228600"/>
            <a:ext cx="4724400" cy="144780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মাইটোসিসের বৈশিষ্ট্যঃ-</a:t>
            </a:r>
            <a:endParaRPr lang="en-US" sz="4000" b="1" u="sng" dirty="0">
              <a:solidFill>
                <a:schemeClr val="accent6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676400"/>
            <a:ext cx="8763000" cy="487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১।মাইটোসিস কোষ বিভাজন দেহকোষের এক ধরনের বিভাজন পদ্ধতি।</a:t>
            </a:r>
          </a:p>
          <a:p>
            <a:r>
              <a:rPr lang="en-US" sz="32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২।এ প্রক্রিয়ায় মাতৃকোষের নিউক্লিয়াসটি একবার মাত্র বিভাজিত হয়।</a:t>
            </a:r>
          </a:p>
          <a:p>
            <a:r>
              <a:rPr lang="en-US" sz="32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৩। মাতৃকোষটি বিভাজিত হয়ে সমগুন সম্পন্ন দু'টি অপত্য কোষ সৃস্টি করে।</a:t>
            </a:r>
          </a:p>
          <a:p>
            <a:r>
              <a:rPr lang="en-US" sz="32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৪।এই বিভাজনে অপত্য কোষের ক্রোমোজোম মাতৃকোষের সমান থাকে।</a:t>
            </a:r>
          </a:p>
          <a:p>
            <a:r>
              <a:rPr lang="en-US" sz="32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৫।এ কোষ বিভাজনকে ইকুয়েশনাল বা সমীকরণীক কোষ বিভাজন বলে।</a:t>
            </a:r>
            <a:endParaRPr lang="en-US" sz="32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2362200" y="228600"/>
            <a:ext cx="4343400" cy="1524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মাইটোসিস কোষ বিভাজন পদ্ধতি</a:t>
            </a:r>
          </a:p>
        </p:txBody>
      </p:sp>
      <p:sp>
        <p:nvSpPr>
          <p:cNvPr id="5" name="Oval 4"/>
          <p:cNvSpPr/>
          <p:nvPr/>
        </p:nvSpPr>
        <p:spPr>
          <a:xfrm>
            <a:off x="152400" y="1828800"/>
            <a:ext cx="8610600" cy="502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দুটি পর্যায়ে মাইটোসিস কোষ বিভাজন সম্পন্ন হয়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(১) প্রথমে নিউক্লিয়াস বিভাজিত হয় একে  </a:t>
            </a:r>
            <a:r>
              <a:rPr lang="en-US" sz="3200" b="1" dirty="0" smtClean="0">
                <a:solidFill>
                  <a:srgbClr val="FF0000"/>
                </a:solidFill>
                <a:latin typeface="AdorshoLipi" pitchFamily="1" charset="0"/>
                <a:cs typeface="AdorshoLipi" pitchFamily="1" charset="0"/>
              </a:rPr>
              <a:t>ক্যারিওকাইনেসিস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বলে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(২)তারপর সাইটোপ্লাজম বিভাজিত হয় একে </a:t>
            </a:r>
            <a:r>
              <a:rPr lang="en-US" sz="3200" b="1" dirty="0" smtClean="0">
                <a:solidFill>
                  <a:srgbClr val="FF0000"/>
                </a:solidFill>
                <a:latin typeface="AdorshoLipi" pitchFamily="1" charset="0"/>
                <a:cs typeface="AdorshoLipi" pitchFamily="1" charset="0"/>
              </a:rPr>
              <a:t>সাইটোকাইনেসিস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বলে।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1752600"/>
          <a:ext cx="9144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/>
          <p:nvPr/>
        </p:nvSpPr>
        <p:spPr>
          <a:xfrm>
            <a:off x="152400" y="0"/>
            <a:ext cx="8991600" cy="15240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u="sng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u="sng" dirty="0" err="1" smtClean="0">
                <a:latin typeface="NikoshBAN" pitchFamily="2" charset="0"/>
                <a:cs typeface="NikoshBAN" pitchFamily="2" charset="0"/>
              </a:rPr>
              <a:t>ক্যারিওকাইনেসিস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৫টি ধাপে সম্পন্ন হয়</a:t>
            </a:r>
            <a:endParaRPr lang="en-US" sz="3600" b="1" u="sng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1144</TotalTime>
  <Words>721</Words>
  <Application>Microsoft Office PowerPoint</Application>
  <PresentationFormat>On-screen Show (4:3)</PresentationFormat>
  <Paragraphs>153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Microsoft YaHei</vt:lpstr>
      <vt:lpstr>AdorshoLipi</vt:lpstr>
      <vt:lpstr>Arial</vt:lpstr>
      <vt:lpstr>Calibri</vt:lpstr>
      <vt:lpstr>KarnaphuliMJ</vt:lpstr>
      <vt:lpstr>NikoshBAN</vt:lpstr>
      <vt:lpstr>Times New Roman</vt:lpstr>
      <vt:lpstr>Theme1</vt:lpstr>
      <vt:lpstr>Package</vt:lpstr>
      <vt:lpstr>Packager Shell Object</vt:lpstr>
      <vt:lpstr>PowerPoint Presentation</vt:lpstr>
      <vt:lpstr>পরিচিতি</vt:lpstr>
      <vt:lpstr>ভিডিওটি দেখে কি বুঝলে?</vt:lpstr>
      <vt:lpstr>আমাদের আজকের আলোচ্য বিষয় “জীবের বৃদ্ধি ও বংশগতি”</vt:lpstr>
      <vt:lpstr>PowerPoint Presentation</vt:lpstr>
      <vt:lpstr>কোন বিভাজন কোথায় ঘটে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পরিচিতি</dc:title>
  <dc:creator>MIZANUR RAHMAN</dc:creator>
  <cp:lastModifiedBy>USER</cp:lastModifiedBy>
  <cp:revision>211</cp:revision>
  <dcterms:created xsi:type="dcterms:W3CDTF">2006-08-16T00:00:00Z</dcterms:created>
  <dcterms:modified xsi:type="dcterms:W3CDTF">2017-02-21T09:35:07Z</dcterms:modified>
</cp:coreProperties>
</file>