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9" r:id="rId2"/>
    <p:sldId id="305" r:id="rId3"/>
    <p:sldId id="302" r:id="rId4"/>
    <p:sldId id="263" r:id="rId5"/>
    <p:sldId id="261" r:id="rId6"/>
    <p:sldId id="296" r:id="rId7"/>
    <p:sldId id="286" r:id="rId8"/>
    <p:sldId id="295" r:id="rId9"/>
    <p:sldId id="294" r:id="rId10"/>
    <p:sldId id="297" r:id="rId11"/>
    <p:sldId id="281" r:id="rId12"/>
    <p:sldId id="271" r:id="rId13"/>
    <p:sldId id="298" r:id="rId14"/>
    <p:sldId id="290" r:id="rId15"/>
    <p:sldId id="268" r:id="rId16"/>
    <p:sldId id="287" r:id="rId17"/>
    <p:sldId id="278" r:id="rId18"/>
    <p:sldId id="279" r:id="rId19"/>
    <p:sldId id="30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9" autoAdjust="0"/>
    <p:restoredTop sz="84740" autoAdjust="0"/>
  </p:normalViewPr>
  <p:slideViewPr>
    <p:cSldViewPr>
      <p:cViewPr varScale="1">
        <p:scale>
          <a:sx n="39" d="100"/>
          <a:sy n="39" d="100"/>
        </p:scale>
        <p:origin x="1194" y="4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20B02-83F2-4FEB-9431-AECAF63B136A}" type="datetimeFigureOut">
              <a:rPr lang="en-US" smtClean="0"/>
              <a:pPr/>
              <a:t>27-Jul-20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31647-CEC3-4B4E-9E1F-092345820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46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200" baseline="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1200" baseline="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1200" baseline="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sz="1200" baseline="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baseline="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প্রশ্ন উওর পদ্ধতিতে অগ্রসর হতে পারেন।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48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এটি মাইটোসিস বিভাজনের অনুরুপ,</a:t>
            </a:r>
            <a:r>
              <a:rPr lang="bn-IN" sz="1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ক্রোমোজোম সংখ্যা মাতৃকোষের সমান হয়</a:t>
            </a:r>
            <a:r>
              <a:rPr lang="bn-IN" sz="1200" baseline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এ অংশটি বোর্ডের মাধ্যমে ব্যাখ্যা করা যেতে পারে।</a:t>
            </a: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3991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এই জটিল বিষয়টি শুধু</a:t>
            </a:r>
            <a:r>
              <a:rPr lang="bn-IN" baseline="0" dirty="0" smtClean="0"/>
              <a:t> দেখানোর নিমিত্তে দেয়া হয়েছে। মূলত  ডি এন এ বা জিনের সংমিশ্রনে </a:t>
            </a:r>
            <a:r>
              <a:rPr lang="bn-IN" sz="1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প্রজাতির মধ্যে বৈচিত্র্য দেখা যায়  তা শিক্ষক</a:t>
            </a:r>
            <a:r>
              <a:rPr lang="bn-IN" sz="1200" baseline="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উল্লেখ করবেন।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5000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শিক্ষক</a:t>
            </a:r>
            <a:r>
              <a:rPr lang="bn-IN" baseline="0" dirty="0" smtClean="0"/>
              <a:t> তার সুবিধামত দলে ভাগ করে এই প্রকৃয়াটি প্রথমে উক্ত অংশটি ২মিঃ নিরব পাঠ করানোর পর দলগত কাজ দিতে পারেন।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152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উত্ত</a:t>
            </a: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রে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ক্লিক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1200" baseline="0" smtClean="0">
                <a:latin typeface="NikoshBAN" pitchFamily="2" charset="0"/>
                <a:cs typeface="NikoshBAN" pitchFamily="2" charset="0"/>
              </a:rPr>
              <a:t>।</a:t>
            </a:r>
            <a:endParaRPr lang="en-US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114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শিক্ষার্থীরা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শব্দগুলো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নিবে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এসম্পর্কে</a:t>
            </a:r>
            <a:r>
              <a:rPr lang="en-US" baseline="0" dirty="0" smtClean="0"/>
              <a:t> </a:t>
            </a:r>
            <a:r>
              <a:rPr lang="en-US" dirty="0" err="1" smtClean="0"/>
              <a:t>শিক্ষার্থীকে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উৎসাহিত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চাওয়া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079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41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/>
              <a:t>শিখন ফল অনুযায়ী ধারাবাহিক ভাবে</a:t>
            </a:r>
            <a:r>
              <a:rPr lang="en-US" baseline="0" dirty="0" smtClean="0"/>
              <a:t> </a:t>
            </a:r>
            <a:r>
              <a:rPr lang="bn-IN" baseline="0" dirty="0" smtClean="0"/>
              <a:t>পাঠ উপস্থাপন করার জন্য </a:t>
            </a:r>
            <a:r>
              <a:rPr lang="bn-IN" dirty="0" smtClean="0"/>
              <a:t>এই স্লাইডটি রাখা</a:t>
            </a:r>
            <a:r>
              <a:rPr lang="bn-IN" baseline="0" dirty="0" smtClean="0"/>
              <a:t> হয়েছে।</a:t>
            </a:r>
            <a:r>
              <a:rPr lang="bn-IN" dirty="0" smtClean="0"/>
              <a:t>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49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সকল কোষে</a:t>
            </a:r>
            <a:r>
              <a:rPr lang="bn-IN" baseline="0" dirty="0" smtClean="0"/>
              <a:t> কি এধরনের বিভাজন হয়? এ জাতীয় প্রশ্ন করে উত্তর চাওয়া যাতে পারে।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440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নিষেক প্রক্রিয়া  দেখানোর</a:t>
            </a:r>
            <a:r>
              <a:rPr lang="bn-IN" sz="1200" baseline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জন্য এই ছবিটি দেয়া হয়েছে । </a:t>
            </a:r>
            <a:r>
              <a:rPr lang="bn-IN" sz="1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জননকোষ দুটিতে </a:t>
            </a: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ক্রোমোজোম সংখ্যা  হ্রাসের বিষয়টি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দেখানোর চেষ্টা করা হয়েছে। বোর্ড ব্যবহারের মাধ্যমে বিষয়টি আরো স্পষ্ট হতে পারে।</a:t>
            </a: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44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1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ডিপ্লয়েড=</a:t>
            </a:r>
            <a:r>
              <a:rPr lang="en-US" sz="1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2n</a:t>
            </a:r>
            <a:r>
              <a:rPr lang="bn-IN" sz="1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(৮)</a:t>
            </a:r>
            <a:r>
              <a:rPr lang="bn-IN" sz="1200" baseline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হ্যাপ্লয়েড=</a:t>
            </a:r>
            <a:r>
              <a:rPr lang="en-US" sz="1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n</a:t>
            </a:r>
            <a:r>
              <a:rPr lang="bn-IN" sz="1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(৪) প্রতীকি</a:t>
            </a:r>
            <a:r>
              <a:rPr lang="bn-IN" sz="1200" baseline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হিসেবে দেখানো হয়েছে।</a:t>
            </a: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19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এখানে</a:t>
            </a:r>
            <a:r>
              <a:rPr lang="bn-IN" baseline="0" dirty="0" smtClean="0"/>
              <a:t> জোড়ায় কাজ হিসাবে এটি দেয়া যেতে পারে । পরে মিলিয়ে নিবে।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503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9385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এক্ষেত্রে জোড়ায় আলোচনার মাধ্যমে শিক্ষার্থীরা প্রশ্নের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পুরো প্রক্রিয়াটি ব্যাখ্যা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করতে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সহায়তা ক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রা যেতে পারে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প্রয়োজনে ছোট ছোট প্রশ্ন ক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রে কাজটি সম্পন করা যেতে পারে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।  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081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7000" y="1371600"/>
            <a:ext cx="3429000" cy="2362200"/>
          </a:xfrm>
          <a:prstGeom prst="rect">
            <a:avLst/>
          </a:prstGeom>
        </p:spPr>
        <p:txBody>
          <a:bodyPr wrap="none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9900" b="1" spc="50" dirty="0" smtClean="0">
                <a:ln w="1143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bn-BD" sz="19900" b="1" spc="50" dirty="0">
              <a:ln w="11430"/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3840" y="124144"/>
            <a:ext cx="5643918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 প্রক্রিয়াটি কোথায় হয়?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5" descr="C:\Users\user\Pictures\carpel1350860547320.gif"/>
          <p:cNvPicPr>
            <a:picLocks noChangeAspect="1" noChangeArrowheads="1"/>
          </p:cNvPicPr>
          <p:nvPr/>
        </p:nvPicPr>
        <p:blipFill rotWithShape="1">
          <a:blip r:embed="rId3"/>
          <a:srcRect l="4293" t="7843" r="24150" b="19608"/>
          <a:stretch/>
        </p:blipFill>
        <p:spPr bwMode="auto">
          <a:xfrm>
            <a:off x="667718" y="1371600"/>
            <a:ext cx="3828081" cy="302507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295400" y="4489534"/>
            <a:ext cx="2091650" cy="4339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সপুস্পক উদ্ভিদের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1447800" y="3037940"/>
            <a:ext cx="76200" cy="13587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387050" y="4260290"/>
            <a:ext cx="667718" cy="2975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23" y="838200"/>
            <a:ext cx="4300151" cy="44196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295400" y="5752768"/>
            <a:ext cx="2209800" cy="4247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ফার্ণ উদ্ভিদ 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536598" y="1162247"/>
            <a:ext cx="4404333" cy="4494693"/>
            <a:chOff x="4786241" y="807788"/>
            <a:chExt cx="4216531" cy="4171753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6241" y="807788"/>
              <a:ext cx="4216531" cy="4171753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4786241" y="1524000"/>
              <a:ext cx="1638810" cy="428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মিয়োসিস</a:t>
              </a:r>
              <a:endParaRPr lang="en-US" sz="24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315826" y="902773"/>
              <a:ext cx="11573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রেণু</a:t>
              </a:r>
              <a:r>
                <a:rPr lang="en-US" sz="24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4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sz="24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n</a:t>
              </a:r>
              <a:r>
                <a:rPr lang="bn-IN" sz="24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)</a:t>
              </a:r>
              <a:endParaRPr lang="en-US" sz="24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987285" y="2172225"/>
              <a:ext cx="11573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রেণু</a:t>
              </a:r>
              <a:r>
                <a:rPr lang="en-US" sz="24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4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sz="24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2n</a:t>
              </a:r>
              <a:r>
                <a:rPr lang="bn-IN" sz="24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)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9216847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0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0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-63766" y="23054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12843" y="766135"/>
            <a:ext cx="6975511" cy="4909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একোষ বিভাজনের বৈশিষ্ট্য গুলো কী কী?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13024" y="4949043"/>
            <a:ext cx="6116375" cy="490904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চারটি কোষের সৃষ্টি হয় ।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83278" y="4382340"/>
            <a:ext cx="6097325" cy="490904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ডিপ্লয়েড জীবের জনন মাতৃকোষে ঘটে।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13024" y="5533584"/>
            <a:ext cx="6130663" cy="490904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ক্রোমোজোম একবার , নিউক্লিয়াস দুবার বিভাজিত হয়। 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170046" y="228600"/>
            <a:ext cx="4459353" cy="4909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 কাজ -     ৫ মিনিট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27312" y="6113959"/>
            <a:ext cx="8311888" cy="480131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সৃষ্ট কোষের নিউক্লিয়াসে ক্রোমোজোম সংখ্যা মাতৃকোষের চেয়ে অর্ধেক হয়।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1143000" y="1397705"/>
            <a:ext cx="6672018" cy="3402895"/>
            <a:chOff x="1143000" y="1397705"/>
            <a:chExt cx="6672018" cy="3402895"/>
          </a:xfrm>
        </p:grpSpPr>
        <p:grpSp>
          <p:nvGrpSpPr>
            <p:cNvPr id="13" name="Group 12"/>
            <p:cNvGrpSpPr/>
            <p:nvPr/>
          </p:nvGrpSpPr>
          <p:grpSpPr>
            <a:xfrm>
              <a:off x="3907651" y="3045090"/>
              <a:ext cx="1321192" cy="1197813"/>
              <a:chOff x="440795" y="308141"/>
              <a:chExt cx="2025191" cy="1981200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440795" y="308141"/>
                <a:ext cx="1807502" cy="19812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64" t="36955" r="83244" b="27411"/>
              <a:stretch/>
            </p:blipFill>
            <p:spPr>
              <a:xfrm>
                <a:off x="904341" y="681872"/>
                <a:ext cx="914400" cy="990601"/>
              </a:xfrm>
              <a:prstGeom prst="rect">
                <a:avLst/>
              </a:prstGeom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1361399" y="863476"/>
                <a:ext cx="1104587" cy="865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n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6966803" y="1397705"/>
              <a:ext cx="837855" cy="727893"/>
              <a:chOff x="330868" y="189131"/>
              <a:chExt cx="1970379" cy="1981200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330868" y="189131"/>
                <a:ext cx="1807501" cy="19812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64" t="36955" r="83244" b="27411"/>
              <a:stretch/>
            </p:blipFill>
            <p:spPr>
              <a:xfrm>
                <a:off x="796469" y="684431"/>
                <a:ext cx="914400" cy="990600"/>
              </a:xfrm>
              <a:prstGeom prst="rect">
                <a:avLst/>
              </a:prstGeom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1196661" y="705867"/>
                <a:ext cx="1104586" cy="1173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n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7007780" y="3167950"/>
              <a:ext cx="807238" cy="778047"/>
              <a:chOff x="330868" y="189131"/>
              <a:chExt cx="1998801" cy="1981200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330868" y="189131"/>
                <a:ext cx="1807501" cy="19812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64" t="36955" r="83244" b="27411"/>
              <a:stretch/>
            </p:blipFill>
            <p:spPr>
              <a:xfrm>
                <a:off x="796469" y="684431"/>
                <a:ext cx="914400" cy="990600"/>
              </a:xfrm>
              <a:prstGeom prst="rect">
                <a:avLst/>
              </a:prstGeom>
            </p:spPr>
          </p:pic>
          <p:sp>
            <p:nvSpPr>
              <p:cNvPr id="30" name="TextBox 29"/>
              <p:cNvSpPr txBox="1"/>
              <p:nvPr/>
            </p:nvSpPr>
            <p:spPr>
              <a:xfrm>
                <a:off x="1225081" y="717728"/>
                <a:ext cx="1104588" cy="1149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n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6976016" y="2228303"/>
              <a:ext cx="818111" cy="816787"/>
              <a:chOff x="330868" y="189131"/>
              <a:chExt cx="1901326" cy="1981200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330868" y="189131"/>
                <a:ext cx="1807501" cy="19812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64" t="36955" r="83244" b="27411"/>
              <a:stretch/>
            </p:blipFill>
            <p:spPr>
              <a:xfrm>
                <a:off x="796469" y="684431"/>
                <a:ext cx="914400" cy="990600"/>
              </a:xfrm>
              <a:prstGeom prst="rect">
                <a:avLst/>
              </a:prstGeom>
            </p:spPr>
          </p:pic>
          <p:sp>
            <p:nvSpPr>
              <p:cNvPr id="34" name="TextBox 33"/>
              <p:cNvSpPr txBox="1"/>
              <p:nvPr/>
            </p:nvSpPr>
            <p:spPr>
              <a:xfrm>
                <a:off x="1127606" y="687631"/>
                <a:ext cx="1104588" cy="1410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n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7023637" y="4081934"/>
              <a:ext cx="770490" cy="718666"/>
              <a:chOff x="330868" y="189131"/>
              <a:chExt cx="1877420" cy="1981200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330868" y="189131"/>
                <a:ext cx="1807501" cy="19812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64" t="36955" r="83244" b="27411"/>
              <a:stretch/>
            </p:blipFill>
            <p:spPr>
              <a:xfrm>
                <a:off x="796469" y="684431"/>
                <a:ext cx="914400" cy="990600"/>
              </a:xfrm>
              <a:prstGeom prst="rect">
                <a:avLst/>
              </a:prstGeom>
            </p:spPr>
          </p:pic>
          <p:sp>
            <p:nvSpPr>
              <p:cNvPr id="38" name="TextBox 37"/>
              <p:cNvSpPr txBox="1"/>
              <p:nvPr/>
            </p:nvSpPr>
            <p:spPr>
              <a:xfrm>
                <a:off x="1103700" y="564703"/>
                <a:ext cx="1104588" cy="1372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n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3907651" y="1545112"/>
              <a:ext cx="1392906" cy="1186888"/>
              <a:chOff x="330868" y="189131"/>
              <a:chExt cx="2135118" cy="1981200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330868" y="189131"/>
                <a:ext cx="1807501" cy="19812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pic>
            <p:nvPicPr>
              <p:cNvPr id="41" name="Picture 40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64" t="36955" r="83244" b="27411"/>
              <a:stretch/>
            </p:blipFill>
            <p:spPr>
              <a:xfrm>
                <a:off x="796469" y="684431"/>
                <a:ext cx="914400" cy="990600"/>
              </a:xfrm>
              <a:prstGeom prst="rect">
                <a:avLst/>
              </a:prstGeom>
            </p:spPr>
          </p:pic>
          <p:sp>
            <p:nvSpPr>
              <p:cNvPr id="42" name="TextBox 41"/>
              <p:cNvSpPr txBox="1"/>
              <p:nvPr/>
            </p:nvSpPr>
            <p:spPr>
              <a:xfrm>
                <a:off x="1361399" y="863475"/>
                <a:ext cx="1104587" cy="8733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n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1143000" y="1809764"/>
              <a:ext cx="1659517" cy="1720158"/>
              <a:chOff x="330868" y="189131"/>
              <a:chExt cx="1807502" cy="1981200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330868" y="189131"/>
                <a:ext cx="1807501" cy="19812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64" t="36955" r="83244" b="27411"/>
              <a:stretch/>
            </p:blipFill>
            <p:spPr>
              <a:xfrm>
                <a:off x="796469" y="684431"/>
                <a:ext cx="914400" cy="990600"/>
              </a:xfrm>
              <a:prstGeom prst="rect">
                <a:avLst/>
              </a:prstGeom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1399734" y="1029603"/>
                <a:ext cx="7386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2n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43" name="Straight Arrow Connector 42"/>
            <p:cNvCxnSpPr/>
            <p:nvPr/>
          </p:nvCxnSpPr>
          <p:spPr>
            <a:xfrm flipV="1">
              <a:off x="2944999" y="2369846"/>
              <a:ext cx="962651" cy="38828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2963891" y="2758126"/>
              <a:ext cx="968615" cy="45215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flipV="1">
              <a:off x="5374911" y="3425001"/>
              <a:ext cx="1352636" cy="31430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5257800" y="3739308"/>
              <a:ext cx="1531538" cy="56645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V="1">
              <a:off x="5436800" y="1688988"/>
              <a:ext cx="962651" cy="38828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5455692" y="2077268"/>
              <a:ext cx="968615" cy="45215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1" grpId="0" animBg="1"/>
      <p:bldP spid="5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109775" y="3030446"/>
            <a:ext cx="2281714" cy="465829"/>
            <a:chOff x="3426404" y="3799771"/>
            <a:chExt cx="2618212" cy="957117"/>
          </a:xfrm>
        </p:grpSpPr>
        <p:sp>
          <p:nvSpPr>
            <p:cNvPr id="13" name="Left-Right Arrow 12"/>
            <p:cNvSpPr/>
            <p:nvPr/>
          </p:nvSpPr>
          <p:spPr>
            <a:xfrm>
              <a:off x="3426404" y="3799771"/>
              <a:ext cx="2618212" cy="957117"/>
            </a:xfrm>
            <a:prstGeom prst="leftRightArrow">
              <a:avLst>
                <a:gd name="adj1" fmla="val 50000"/>
                <a:gd name="adj2" fmla="val 3955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820294" y="3933944"/>
              <a:ext cx="1737604" cy="69283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0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১মধাপ</a:t>
              </a:r>
              <a:endParaRPr lang="en-US" sz="2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837244" y="4196656"/>
            <a:ext cx="1536985" cy="426354"/>
            <a:chOff x="3426404" y="3799771"/>
            <a:chExt cx="2618212" cy="957117"/>
          </a:xfrm>
        </p:grpSpPr>
        <p:sp>
          <p:nvSpPr>
            <p:cNvPr id="17" name="Left-Right Arrow 16"/>
            <p:cNvSpPr/>
            <p:nvPr/>
          </p:nvSpPr>
          <p:spPr>
            <a:xfrm>
              <a:off x="3426404" y="3799771"/>
              <a:ext cx="2618212" cy="957117"/>
            </a:xfrm>
            <a:prstGeom prst="leftRightArrow">
              <a:avLst>
                <a:gd name="adj1" fmla="val 50000"/>
                <a:gd name="adj2" fmla="val 3955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805926" y="3921796"/>
              <a:ext cx="1766081" cy="77005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0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২য়ধাপ</a:t>
              </a:r>
              <a:endParaRPr lang="en-US" sz="2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3" name="Oval 32"/>
          <p:cNvSpPr/>
          <p:nvPr/>
        </p:nvSpPr>
        <p:spPr>
          <a:xfrm>
            <a:off x="2086606" y="2824247"/>
            <a:ext cx="860650" cy="843869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785942" y="2869514"/>
            <a:ext cx="1035113" cy="877952"/>
            <a:chOff x="330868" y="189131"/>
            <a:chExt cx="2135118" cy="1981200"/>
          </a:xfrm>
        </p:grpSpPr>
        <p:sp>
          <p:nvSpPr>
            <p:cNvPr id="27" name="Oval 26"/>
            <p:cNvSpPr/>
            <p:nvPr/>
          </p:nvSpPr>
          <p:spPr>
            <a:xfrm>
              <a:off x="330868" y="189131"/>
              <a:ext cx="1807501" cy="19812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361400" y="863476"/>
              <a:ext cx="1104586" cy="1148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23" name="Straight Arrow Connector 22"/>
          <p:cNvCxnSpPr/>
          <p:nvPr/>
        </p:nvCxnSpPr>
        <p:spPr>
          <a:xfrm>
            <a:off x="1850896" y="2618171"/>
            <a:ext cx="366904" cy="3346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1436332" y="2636336"/>
            <a:ext cx="384723" cy="2763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5391488" y="3030446"/>
            <a:ext cx="3371511" cy="4909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মিয়োসিস-১, হ্রাস বিভাজন</a:t>
            </a:r>
            <a:endParaRPr lang="en-US" sz="2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391488" y="4196656"/>
            <a:ext cx="3219111" cy="4909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মিয়োসিস-২, সমবিভাজন</a:t>
            </a:r>
            <a:endParaRPr lang="en-US" sz="2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6231701" y="4711149"/>
            <a:ext cx="193959" cy="7660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2790354" y="5502303"/>
            <a:ext cx="6201246" cy="8679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এটি মাইটোসিস বিভাজনের অনুরুপ,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ক্রোমোজোম সংখ্যা মাতৃকোষের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সমান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2759203" y="1107445"/>
            <a:ext cx="6232397" cy="87870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সৃষ্ট কোষের নিউক্লিয়াসে ক্রোমোজোম সংখ্যা মাতৃকোষের চেয়ে অর্ধেক হয়।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1" name="Up Arrow 70"/>
          <p:cNvSpPr/>
          <p:nvPr/>
        </p:nvSpPr>
        <p:spPr>
          <a:xfrm>
            <a:off x="6172200" y="2142503"/>
            <a:ext cx="228600" cy="85992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Group 73"/>
          <p:cNvGrpSpPr/>
          <p:nvPr/>
        </p:nvGrpSpPr>
        <p:grpSpPr>
          <a:xfrm>
            <a:off x="2125319" y="2988857"/>
            <a:ext cx="821937" cy="528804"/>
            <a:chOff x="10367028" y="2831262"/>
            <a:chExt cx="1079969" cy="1088438"/>
          </a:xfrm>
        </p:grpSpPr>
        <p:grpSp>
          <p:nvGrpSpPr>
            <p:cNvPr id="75" name="Group 74"/>
            <p:cNvGrpSpPr/>
            <p:nvPr/>
          </p:nvGrpSpPr>
          <p:grpSpPr>
            <a:xfrm>
              <a:off x="10516497" y="3190214"/>
              <a:ext cx="930500" cy="729486"/>
              <a:chOff x="3526277" y="3621583"/>
              <a:chExt cx="537680" cy="751008"/>
            </a:xfrm>
          </p:grpSpPr>
          <p:sp>
            <p:nvSpPr>
              <p:cNvPr id="80" name="Freeform 79"/>
              <p:cNvSpPr/>
              <p:nvPr/>
            </p:nvSpPr>
            <p:spPr>
              <a:xfrm>
                <a:off x="3526277" y="3997087"/>
                <a:ext cx="253957" cy="375504"/>
              </a:xfrm>
              <a:custGeom>
                <a:avLst/>
                <a:gdLst>
                  <a:gd name="connsiteX0" fmla="*/ 248055 w 253957"/>
                  <a:gd name="connsiteY0" fmla="*/ 981 h 375504"/>
                  <a:gd name="connsiteX1" fmla="*/ 204280 w 253957"/>
                  <a:gd name="connsiteY1" fmla="*/ 30164 h 375504"/>
                  <a:gd name="connsiteX2" fmla="*/ 175097 w 253957"/>
                  <a:gd name="connsiteY2" fmla="*/ 54483 h 375504"/>
                  <a:gd name="connsiteX3" fmla="*/ 165370 w 253957"/>
                  <a:gd name="connsiteY3" fmla="*/ 69075 h 375504"/>
                  <a:gd name="connsiteX4" fmla="*/ 150778 w 253957"/>
                  <a:gd name="connsiteY4" fmla="*/ 78802 h 375504"/>
                  <a:gd name="connsiteX5" fmla="*/ 131323 w 253957"/>
                  <a:gd name="connsiteY5" fmla="*/ 98258 h 375504"/>
                  <a:gd name="connsiteX6" fmla="*/ 116732 w 253957"/>
                  <a:gd name="connsiteY6" fmla="*/ 117713 h 375504"/>
                  <a:gd name="connsiteX7" fmla="*/ 102140 w 253957"/>
                  <a:gd name="connsiteY7" fmla="*/ 132304 h 375504"/>
                  <a:gd name="connsiteX8" fmla="*/ 82685 w 253957"/>
                  <a:gd name="connsiteY8" fmla="*/ 161487 h 375504"/>
                  <a:gd name="connsiteX9" fmla="*/ 48638 w 253957"/>
                  <a:gd name="connsiteY9" fmla="*/ 200398 h 375504"/>
                  <a:gd name="connsiteX10" fmla="*/ 29183 w 253957"/>
                  <a:gd name="connsiteY10" fmla="*/ 249036 h 375504"/>
                  <a:gd name="connsiteX11" fmla="*/ 19455 w 253957"/>
                  <a:gd name="connsiteY11" fmla="*/ 287947 h 375504"/>
                  <a:gd name="connsiteX12" fmla="*/ 0 w 253957"/>
                  <a:gd name="connsiteY12" fmla="*/ 356041 h 375504"/>
                  <a:gd name="connsiteX13" fmla="*/ 4863 w 253957"/>
                  <a:gd name="connsiteY13" fmla="*/ 370632 h 375504"/>
                  <a:gd name="connsiteX14" fmla="*/ 43774 w 253957"/>
                  <a:gd name="connsiteY14" fmla="*/ 370632 h 375504"/>
                  <a:gd name="connsiteX15" fmla="*/ 48638 w 253957"/>
                  <a:gd name="connsiteY15" fmla="*/ 356041 h 375504"/>
                  <a:gd name="connsiteX16" fmla="*/ 58366 w 253957"/>
                  <a:gd name="connsiteY16" fmla="*/ 292811 h 375504"/>
                  <a:gd name="connsiteX17" fmla="*/ 68093 w 253957"/>
                  <a:gd name="connsiteY17" fmla="*/ 263628 h 375504"/>
                  <a:gd name="connsiteX18" fmla="*/ 87549 w 253957"/>
                  <a:gd name="connsiteY18" fmla="*/ 234445 h 375504"/>
                  <a:gd name="connsiteX19" fmla="*/ 116732 w 253957"/>
                  <a:gd name="connsiteY19" fmla="*/ 205262 h 375504"/>
                  <a:gd name="connsiteX20" fmla="*/ 141051 w 253957"/>
                  <a:gd name="connsiteY20" fmla="*/ 176079 h 375504"/>
                  <a:gd name="connsiteX21" fmla="*/ 160506 w 253957"/>
                  <a:gd name="connsiteY21" fmla="*/ 142032 h 375504"/>
                  <a:gd name="connsiteX22" fmla="*/ 175097 w 253957"/>
                  <a:gd name="connsiteY22" fmla="*/ 132304 h 375504"/>
                  <a:gd name="connsiteX23" fmla="*/ 194553 w 253957"/>
                  <a:gd name="connsiteY23" fmla="*/ 103122 h 375504"/>
                  <a:gd name="connsiteX24" fmla="*/ 204280 w 253957"/>
                  <a:gd name="connsiteY24" fmla="*/ 88530 h 375504"/>
                  <a:gd name="connsiteX25" fmla="*/ 218872 w 253957"/>
                  <a:gd name="connsiteY25" fmla="*/ 78802 h 375504"/>
                  <a:gd name="connsiteX26" fmla="*/ 243191 w 253957"/>
                  <a:gd name="connsiteY26" fmla="*/ 49619 h 375504"/>
                  <a:gd name="connsiteX27" fmla="*/ 248055 w 253957"/>
                  <a:gd name="connsiteY27" fmla="*/ 981 h 37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53957" h="375504">
                    <a:moveTo>
                      <a:pt x="248055" y="981"/>
                    </a:moveTo>
                    <a:cubicBezTo>
                      <a:pt x="241570" y="-2261"/>
                      <a:pt x="237917" y="1333"/>
                      <a:pt x="204280" y="30164"/>
                    </a:cubicBezTo>
                    <a:cubicBezTo>
                      <a:pt x="181970" y="49287"/>
                      <a:pt x="196171" y="29193"/>
                      <a:pt x="175097" y="54483"/>
                    </a:cubicBezTo>
                    <a:cubicBezTo>
                      <a:pt x="171355" y="58974"/>
                      <a:pt x="169503" y="64942"/>
                      <a:pt x="165370" y="69075"/>
                    </a:cubicBezTo>
                    <a:cubicBezTo>
                      <a:pt x="161237" y="73208"/>
                      <a:pt x="155216" y="74998"/>
                      <a:pt x="150778" y="78802"/>
                    </a:cubicBezTo>
                    <a:cubicBezTo>
                      <a:pt x="143815" y="84771"/>
                      <a:pt x="137362" y="91356"/>
                      <a:pt x="131323" y="98258"/>
                    </a:cubicBezTo>
                    <a:cubicBezTo>
                      <a:pt x="125985" y="104359"/>
                      <a:pt x="122008" y="111558"/>
                      <a:pt x="116732" y="117713"/>
                    </a:cubicBezTo>
                    <a:cubicBezTo>
                      <a:pt x="112255" y="122935"/>
                      <a:pt x="106363" y="126874"/>
                      <a:pt x="102140" y="132304"/>
                    </a:cubicBezTo>
                    <a:cubicBezTo>
                      <a:pt x="94962" y="141532"/>
                      <a:pt x="90952" y="153220"/>
                      <a:pt x="82685" y="161487"/>
                    </a:cubicBezTo>
                    <a:cubicBezTo>
                      <a:pt x="60752" y="183420"/>
                      <a:pt x="72390" y="170708"/>
                      <a:pt x="48638" y="200398"/>
                    </a:cubicBezTo>
                    <a:cubicBezTo>
                      <a:pt x="39592" y="236579"/>
                      <a:pt x="49275" y="203827"/>
                      <a:pt x="29183" y="249036"/>
                    </a:cubicBezTo>
                    <a:cubicBezTo>
                      <a:pt x="21823" y="265596"/>
                      <a:pt x="25133" y="268073"/>
                      <a:pt x="19455" y="287947"/>
                    </a:cubicBezTo>
                    <a:cubicBezTo>
                      <a:pt x="-3483" y="368227"/>
                      <a:pt x="10959" y="301235"/>
                      <a:pt x="0" y="356041"/>
                    </a:cubicBezTo>
                    <a:cubicBezTo>
                      <a:pt x="1621" y="360905"/>
                      <a:pt x="1238" y="367007"/>
                      <a:pt x="4863" y="370632"/>
                    </a:cubicBezTo>
                    <a:cubicBezTo>
                      <a:pt x="14834" y="380603"/>
                      <a:pt x="34524" y="372482"/>
                      <a:pt x="43774" y="370632"/>
                    </a:cubicBezTo>
                    <a:cubicBezTo>
                      <a:pt x="45395" y="365768"/>
                      <a:pt x="47795" y="361098"/>
                      <a:pt x="48638" y="356041"/>
                    </a:cubicBezTo>
                    <a:cubicBezTo>
                      <a:pt x="55919" y="312357"/>
                      <a:pt x="49177" y="323443"/>
                      <a:pt x="58366" y="292811"/>
                    </a:cubicBezTo>
                    <a:cubicBezTo>
                      <a:pt x="61312" y="282990"/>
                      <a:pt x="62405" y="272160"/>
                      <a:pt x="68093" y="263628"/>
                    </a:cubicBezTo>
                    <a:cubicBezTo>
                      <a:pt x="74578" y="253900"/>
                      <a:pt x="79282" y="242712"/>
                      <a:pt x="87549" y="234445"/>
                    </a:cubicBezTo>
                    <a:lnTo>
                      <a:pt x="116732" y="205262"/>
                    </a:lnTo>
                    <a:cubicBezTo>
                      <a:pt x="127543" y="172822"/>
                      <a:pt x="112141" y="209807"/>
                      <a:pt x="141051" y="176079"/>
                    </a:cubicBezTo>
                    <a:cubicBezTo>
                      <a:pt x="163956" y="149357"/>
                      <a:pt x="138239" y="164300"/>
                      <a:pt x="160506" y="142032"/>
                    </a:cubicBezTo>
                    <a:cubicBezTo>
                      <a:pt x="164639" y="137899"/>
                      <a:pt x="170233" y="135547"/>
                      <a:pt x="175097" y="132304"/>
                    </a:cubicBezTo>
                    <a:cubicBezTo>
                      <a:pt x="183646" y="106660"/>
                      <a:pt x="174311" y="127413"/>
                      <a:pt x="194553" y="103122"/>
                    </a:cubicBezTo>
                    <a:cubicBezTo>
                      <a:pt x="198295" y="98631"/>
                      <a:pt x="200147" y="92664"/>
                      <a:pt x="204280" y="88530"/>
                    </a:cubicBezTo>
                    <a:cubicBezTo>
                      <a:pt x="208414" y="84396"/>
                      <a:pt x="214381" y="82544"/>
                      <a:pt x="218872" y="78802"/>
                    </a:cubicBezTo>
                    <a:cubicBezTo>
                      <a:pt x="242125" y="59424"/>
                      <a:pt x="225799" y="70489"/>
                      <a:pt x="243191" y="49619"/>
                    </a:cubicBezTo>
                    <a:cubicBezTo>
                      <a:pt x="258929" y="30733"/>
                      <a:pt x="254540" y="4223"/>
                      <a:pt x="248055" y="981"/>
                    </a:cubicBezTo>
                    <a:close/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Freeform 80"/>
              <p:cNvSpPr/>
              <p:nvPr/>
            </p:nvSpPr>
            <p:spPr>
              <a:xfrm>
                <a:off x="3810000" y="3621583"/>
                <a:ext cx="253957" cy="375504"/>
              </a:xfrm>
              <a:custGeom>
                <a:avLst/>
                <a:gdLst>
                  <a:gd name="connsiteX0" fmla="*/ 248055 w 253957"/>
                  <a:gd name="connsiteY0" fmla="*/ 981 h 375504"/>
                  <a:gd name="connsiteX1" fmla="*/ 204280 w 253957"/>
                  <a:gd name="connsiteY1" fmla="*/ 30164 h 375504"/>
                  <a:gd name="connsiteX2" fmla="*/ 175097 w 253957"/>
                  <a:gd name="connsiteY2" fmla="*/ 54483 h 375504"/>
                  <a:gd name="connsiteX3" fmla="*/ 165370 w 253957"/>
                  <a:gd name="connsiteY3" fmla="*/ 69075 h 375504"/>
                  <a:gd name="connsiteX4" fmla="*/ 150778 w 253957"/>
                  <a:gd name="connsiteY4" fmla="*/ 78802 h 375504"/>
                  <a:gd name="connsiteX5" fmla="*/ 131323 w 253957"/>
                  <a:gd name="connsiteY5" fmla="*/ 98258 h 375504"/>
                  <a:gd name="connsiteX6" fmla="*/ 116732 w 253957"/>
                  <a:gd name="connsiteY6" fmla="*/ 117713 h 375504"/>
                  <a:gd name="connsiteX7" fmla="*/ 102140 w 253957"/>
                  <a:gd name="connsiteY7" fmla="*/ 132304 h 375504"/>
                  <a:gd name="connsiteX8" fmla="*/ 82685 w 253957"/>
                  <a:gd name="connsiteY8" fmla="*/ 161487 h 375504"/>
                  <a:gd name="connsiteX9" fmla="*/ 48638 w 253957"/>
                  <a:gd name="connsiteY9" fmla="*/ 200398 h 375504"/>
                  <a:gd name="connsiteX10" fmla="*/ 29183 w 253957"/>
                  <a:gd name="connsiteY10" fmla="*/ 249036 h 375504"/>
                  <a:gd name="connsiteX11" fmla="*/ 19455 w 253957"/>
                  <a:gd name="connsiteY11" fmla="*/ 287947 h 375504"/>
                  <a:gd name="connsiteX12" fmla="*/ 0 w 253957"/>
                  <a:gd name="connsiteY12" fmla="*/ 356041 h 375504"/>
                  <a:gd name="connsiteX13" fmla="*/ 4863 w 253957"/>
                  <a:gd name="connsiteY13" fmla="*/ 370632 h 375504"/>
                  <a:gd name="connsiteX14" fmla="*/ 43774 w 253957"/>
                  <a:gd name="connsiteY14" fmla="*/ 370632 h 375504"/>
                  <a:gd name="connsiteX15" fmla="*/ 48638 w 253957"/>
                  <a:gd name="connsiteY15" fmla="*/ 356041 h 375504"/>
                  <a:gd name="connsiteX16" fmla="*/ 58366 w 253957"/>
                  <a:gd name="connsiteY16" fmla="*/ 292811 h 375504"/>
                  <a:gd name="connsiteX17" fmla="*/ 68093 w 253957"/>
                  <a:gd name="connsiteY17" fmla="*/ 263628 h 375504"/>
                  <a:gd name="connsiteX18" fmla="*/ 87549 w 253957"/>
                  <a:gd name="connsiteY18" fmla="*/ 234445 h 375504"/>
                  <a:gd name="connsiteX19" fmla="*/ 116732 w 253957"/>
                  <a:gd name="connsiteY19" fmla="*/ 205262 h 375504"/>
                  <a:gd name="connsiteX20" fmla="*/ 141051 w 253957"/>
                  <a:gd name="connsiteY20" fmla="*/ 176079 h 375504"/>
                  <a:gd name="connsiteX21" fmla="*/ 160506 w 253957"/>
                  <a:gd name="connsiteY21" fmla="*/ 142032 h 375504"/>
                  <a:gd name="connsiteX22" fmla="*/ 175097 w 253957"/>
                  <a:gd name="connsiteY22" fmla="*/ 132304 h 375504"/>
                  <a:gd name="connsiteX23" fmla="*/ 194553 w 253957"/>
                  <a:gd name="connsiteY23" fmla="*/ 103122 h 375504"/>
                  <a:gd name="connsiteX24" fmla="*/ 204280 w 253957"/>
                  <a:gd name="connsiteY24" fmla="*/ 88530 h 375504"/>
                  <a:gd name="connsiteX25" fmla="*/ 218872 w 253957"/>
                  <a:gd name="connsiteY25" fmla="*/ 78802 h 375504"/>
                  <a:gd name="connsiteX26" fmla="*/ 243191 w 253957"/>
                  <a:gd name="connsiteY26" fmla="*/ 49619 h 375504"/>
                  <a:gd name="connsiteX27" fmla="*/ 248055 w 253957"/>
                  <a:gd name="connsiteY27" fmla="*/ 981 h 37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53957" h="375504">
                    <a:moveTo>
                      <a:pt x="248055" y="981"/>
                    </a:moveTo>
                    <a:cubicBezTo>
                      <a:pt x="241570" y="-2261"/>
                      <a:pt x="237917" y="1333"/>
                      <a:pt x="204280" y="30164"/>
                    </a:cubicBezTo>
                    <a:cubicBezTo>
                      <a:pt x="181970" y="49287"/>
                      <a:pt x="196171" y="29193"/>
                      <a:pt x="175097" y="54483"/>
                    </a:cubicBezTo>
                    <a:cubicBezTo>
                      <a:pt x="171355" y="58974"/>
                      <a:pt x="169503" y="64942"/>
                      <a:pt x="165370" y="69075"/>
                    </a:cubicBezTo>
                    <a:cubicBezTo>
                      <a:pt x="161237" y="73208"/>
                      <a:pt x="155216" y="74998"/>
                      <a:pt x="150778" y="78802"/>
                    </a:cubicBezTo>
                    <a:cubicBezTo>
                      <a:pt x="143815" y="84771"/>
                      <a:pt x="137362" y="91356"/>
                      <a:pt x="131323" y="98258"/>
                    </a:cubicBezTo>
                    <a:cubicBezTo>
                      <a:pt x="125985" y="104359"/>
                      <a:pt x="122008" y="111558"/>
                      <a:pt x="116732" y="117713"/>
                    </a:cubicBezTo>
                    <a:cubicBezTo>
                      <a:pt x="112255" y="122935"/>
                      <a:pt x="106363" y="126874"/>
                      <a:pt x="102140" y="132304"/>
                    </a:cubicBezTo>
                    <a:cubicBezTo>
                      <a:pt x="94962" y="141532"/>
                      <a:pt x="90952" y="153220"/>
                      <a:pt x="82685" y="161487"/>
                    </a:cubicBezTo>
                    <a:cubicBezTo>
                      <a:pt x="60752" y="183420"/>
                      <a:pt x="72390" y="170708"/>
                      <a:pt x="48638" y="200398"/>
                    </a:cubicBezTo>
                    <a:cubicBezTo>
                      <a:pt x="39592" y="236579"/>
                      <a:pt x="49275" y="203827"/>
                      <a:pt x="29183" y="249036"/>
                    </a:cubicBezTo>
                    <a:cubicBezTo>
                      <a:pt x="21823" y="265596"/>
                      <a:pt x="25133" y="268073"/>
                      <a:pt x="19455" y="287947"/>
                    </a:cubicBezTo>
                    <a:cubicBezTo>
                      <a:pt x="-3483" y="368227"/>
                      <a:pt x="10959" y="301235"/>
                      <a:pt x="0" y="356041"/>
                    </a:cubicBezTo>
                    <a:cubicBezTo>
                      <a:pt x="1621" y="360905"/>
                      <a:pt x="1238" y="367007"/>
                      <a:pt x="4863" y="370632"/>
                    </a:cubicBezTo>
                    <a:cubicBezTo>
                      <a:pt x="14834" y="380603"/>
                      <a:pt x="34524" y="372482"/>
                      <a:pt x="43774" y="370632"/>
                    </a:cubicBezTo>
                    <a:cubicBezTo>
                      <a:pt x="45395" y="365768"/>
                      <a:pt x="47795" y="361098"/>
                      <a:pt x="48638" y="356041"/>
                    </a:cubicBezTo>
                    <a:cubicBezTo>
                      <a:pt x="55919" y="312357"/>
                      <a:pt x="49177" y="323443"/>
                      <a:pt x="58366" y="292811"/>
                    </a:cubicBezTo>
                    <a:cubicBezTo>
                      <a:pt x="61312" y="282990"/>
                      <a:pt x="62405" y="272160"/>
                      <a:pt x="68093" y="263628"/>
                    </a:cubicBezTo>
                    <a:cubicBezTo>
                      <a:pt x="74578" y="253900"/>
                      <a:pt x="79282" y="242712"/>
                      <a:pt x="87549" y="234445"/>
                    </a:cubicBezTo>
                    <a:lnTo>
                      <a:pt x="116732" y="205262"/>
                    </a:lnTo>
                    <a:cubicBezTo>
                      <a:pt x="127543" y="172822"/>
                      <a:pt x="112141" y="209807"/>
                      <a:pt x="141051" y="176079"/>
                    </a:cubicBezTo>
                    <a:cubicBezTo>
                      <a:pt x="163956" y="149357"/>
                      <a:pt x="138239" y="164300"/>
                      <a:pt x="160506" y="142032"/>
                    </a:cubicBezTo>
                    <a:cubicBezTo>
                      <a:pt x="164639" y="137899"/>
                      <a:pt x="170233" y="135547"/>
                      <a:pt x="175097" y="132304"/>
                    </a:cubicBezTo>
                    <a:cubicBezTo>
                      <a:pt x="183646" y="106660"/>
                      <a:pt x="174311" y="127413"/>
                      <a:pt x="194553" y="103122"/>
                    </a:cubicBezTo>
                    <a:cubicBezTo>
                      <a:pt x="198295" y="98631"/>
                      <a:pt x="200147" y="92664"/>
                      <a:pt x="204280" y="88530"/>
                    </a:cubicBezTo>
                    <a:cubicBezTo>
                      <a:pt x="208414" y="84396"/>
                      <a:pt x="214381" y="82544"/>
                      <a:pt x="218872" y="78802"/>
                    </a:cubicBezTo>
                    <a:cubicBezTo>
                      <a:pt x="242125" y="59424"/>
                      <a:pt x="225799" y="70489"/>
                      <a:pt x="243191" y="49619"/>
                    </a:cubicBezTo>
                    <a:cubicBezTo>
                      <a:pt x="258929" y="30733"/>
                      <a:pt x="254540" y="4223"/>
                      <a:pt x="248055" y="981"/>
                    </a:cubicBezTo>
                    <a:close/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3733800" y="3962400"/>
                <a:ext cx="152400" cy="762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10367028" y="2831262"/>
              <a:ext cx="909762" cy="995768"/>
              <a:chOff x="4968706" y="4045569"/>
              <a:chExt cx="365293" cy="374031"/>
            </a:xfrm>
          </p:grpSpPr>
          <p:sp>
            <p:nvSpPr>
              <p:cNvPr id="77" name="Freeform 76"/>
              <p:cNvSpPr/>
              <p:nvPr/>
            </p:nvSpPr>
            <p:spPr>
              <a:xfrm>
                <a:off x="4968706" y="4347896"/>
                <a:ext cx="118301" cy="71704"/>
              </a:xfrm>
              <a:custGeom>
                <a:avLst/>
                <a:gdLst>
                  <a:gd name="connsiteX0" fmla="*/ 248055 w 253957"/>
                  <a:gd name="connsiteY0" fmla="*/ 981 h 375504"/>
                  <a:gd name="connsiteX1" fmla="*/ 204280 w 253957"/>
                  <a:gd name="connsiteY1" fmla="*/ 30164 h 375504"/>
                  <a:gd name="connsiteX2" fmla="*/ 175097 w 253957"/>
                  <a:gd name="connsiteY2" fmla="*/ 54483 h 375504"/>
                  <a:gd name="connsiteX3" fmla="*/ 165370 w 253957"/>
                  <a:gd name="connsiteY3" fmla="*/ 69075 h 375504"/>
                  <a:gd name="connsiteX4" fmla="*/ 150778 w 253957"/>
                  <a:gd name="connsiteY4" fmla="*/ 78802 h 375504"/>
                  <a:gd name="connsiteX5" fmla="*/ 131323 w 253957"/>
                  <a:gd name="connsiteY5" fmla="*/ 98258 h 375504"/>
                  <a:gd name="connsiteX6" fmla="*/ 116732 w 253957"/>
                  <a:gd name="connsiteY6" fmla="*/ 117713 h 375504"/>
                  <a:gd name="connsiteX7" fmla="*/ 102140 w 253957"/>
                  <a:gd name="connsiteY7" fmla="*/ 132304 h 375504"/>
                  <a:gd name="connsiteX8" fmla="*/ 82685 w 253957"/>
                  <a:gd name="connsiteY8" fmla="*/ 161487 h 375504"/>
                  <a:gd name="connsiteX9" fmla="*/ 48638 w 253957"/>
                  <a:gd name="connsiteY9" fmla="*/ 200398 h 375504"/>
                  <a:gd name="connsiteX10" fmla="*/ 29183 w 253957"/>
                  <a:gd name="connsiteY10" fmla="*/ 249036 h 375504"/>
                  <a:gd name="connsiteX11" fmla="*/ 19455 w 253957"/>
                  <a:gd name="connsiteY11" fmla="*/ 287947 h 375504"/>
                  <a:gd name="connsiteX12" fmla="*/ 0 w 253957"/>
                  <a:gd name="connsiteY12" fmla="*/ 356041 h 375504"/>
                  <a:gd name="connsiteX13" fmla="*/ 4863 w 253957"/>
                  <a:gd name="connsiteY13" fmla="*/ 370632 h 375504"/>
                  <a:gd name="connsiteX14" fmla="*/ 43774 w 253957"/>
                  <a:gd name="connsiteY14" fmla="*/ 370632 h 375504"/>
                  <a:gd name="connsiteX15" fmla="*/ 48638 w 253957"/>
                  <a:gd name="connsiteY15" fmla="*/ 356041 h 375504"/>
                  <a:gd name="connsiteX16" fmla="*/ 58366 w 253957"/>
                  <a:gd name="connsiteY16" fmla="*/ 292811 h 375504"/>
                  <a:gd name="connsiteX17" fmla="*/ 68093 w 253957"/>
                  <a:gd name="connsiteY17" fmla="*/ 263628 h 375504"/>
                  <a:gd name="connsiteX18" fmla="*/ 87549 w 253957"/>
                  <a:gd name="connsiteY18" fmla="*/ 234445 h 375504"/>
                  <a:gd name="connsiteX19" fmla="*/ 116732 w 253957"/>
                  <a:gd name="connsiteY19" fmla="*/ 205262 h 375504"/>
                  <a:gd name="connsiteX20" fmla="*/ 141051 w 253957"/>
                  <a:gd name="connsiteY20" fmla="*/ 176079 h 375504"/>
                  <a:gd name="connsiteX21" fmla="*/ 160506 w 253957"/>
                  <a:gd name="connsiteY21" fmla="*/ 142032 h 375504"/>
                  <a:gd name="connsiteX22" fmla="*/ 175097 w 253957"/>
                  <a:gd name="connsiteY22" fmla="*/ 132304 h 375504"/>
                  <a:gd name="connsiteX23" fmla="*/ 194553 w 253957"/>
                  <a:gd name="connsiteY23" fmla="*/ 103122 h 375504"/>
                  <a:gd name="connsiteX24" fmla="*/ 204280 w 253957"/>
                  <a:gd name="connsiteY24" fmla="*/ 88530 h 375504"/>
                  <a:gd name="connsiteX25" fmla="*/ 218872 w 253957"/>
                  <a:gd name="connsiteY25" fmla="*/ 78802 h 375504"/>
                  <a:gd name="connsiteX26" fmla="*/ 243191 w 253957"/>
                  <a:gd name="connsiteY26" fmla="*/ 49619 h 375504"/>
                  <a:gd name="connsiteX27" fmla="*/ 248055 w 253957"/>
                  <a:gd name="connsiteY27" fmla="*/ 981 h 37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53957" h="375504">
                    <a:moveTo>
                      <a:pt x="248055" y="981"/>
                    </a:moveTo>
                    <a:cubicBezTo>
                      <a:pt x="241570" y="-2261"/>
                      <a:pt x="237917" y="1333"/>
                      <a:pt x="204280" y="30164"/>
                    </a:cubicBezTo>
                    <a:cubicBezTo>
                      <a:pt x="181970" y="49287"/>
                      <a:pt x="196171" y="29193"/>
                      <a:pt x="175097" y="54483"/>
                    </a:cubicBezTo>
                    <a:cubicBezTo>
                      <a:pt x="171355" y="58974"/>
                      <a:pt x="169503" y="64942"/>
                      <a:pt x="165370" y="69075"/>
                    </a:cubicBezTo>
                    <a:cubicBezTo>
                      <a:pt x="161237" y="73208"/>
                      <a:pt x="155216" y="74998"/>
                      <a:pt x="150778" y="78802"/>
                    </a:cubicBezTo>
                    <a:cubicBezTo>
                      <a:pt x="143815" y="84771"/>
                      <a:pt x="137362" y="91356"/>
                      <a:pt x="131323" y="98258"/>
                    </a:cubicBezTo>
                    <a:cubicBezTo>
                      <a:pt x="125985" y="104359"/>
                      <a:pt x="122008" y="111558"/>
                      <a:pt x="116732" y="117713"/>
                    </a:cubicBezTo>
                    <a:cubicBezTo>
                      <a:pt x="112255" y="122935"/>
                      <a:pt x="106363" y="126874"/>
                      <a:pt x="102140" y="132304"/>
                    </a:cubicBezTo>
                    <a:cubicBezTo>
                      <a:pt x="94962" y="141532"/>
                      <a:pt x="90952" y="153220"/>
                      <a:pt x="82685" y="161487"/>
                    </a:cubicBezTo>
                    <a:cubicBezTo>
                      <a:pt x="60752" y="183420"/>
                      <a:pt x="72390" y="170708"/>
                      <a:pt x="48638" y="200398"/>
                    </a:cubicBezTo>
                    <a:cubicBezTo>
                      <a:pt x="39592" y="236579"/>
                      <a:pt x="49275" y="203827"/>
                      <a:pt x="29183" y="249036"/>
                    </a:cubicBezTo>
                    <a:cubicBezTo>
                      <a:pt x="21823" y="265596"/>
                      <a:pt x="25133" y="268073"/>
                      <a:pt x="19455" y="287947"/>
                    </a:cubicBezTo>
                    <a:cubicBezTo>
                      <a:pt x="-3483" y="368227"/>
                      <a:pt x="10959" y="301235"/>
                      <a:pt x="0" y="356041"/>
                    </a:cubicBezTo>
                    <a:cubicBezTo>
                      <a:pt x="1621" y="360905"/>
                      <a:pt x="1238" y="367007"/>
                      <a:pt x="4863" y="370632"/>
                    </a:cubicBezTo>
                    <a:cubicBezTo>
                      <a:pt x="14834" y="380603"/>
                      <a:pt x="34524" y="372482"/>
                      <a:pt x="43774" y="370632"/>
                    </a:cubicBezTo>
                    <a:cubicBezTo>
                      <a:pt x="45395" y="365768"/>
                      <a:pt x="47795" y="361098"/>
                      <a:pt x="48638" y="356041"/>
                    </a:cubicBezTo>
                    <a:cubicBezTo>
                      <a:pt x="55919" y="312357"/>
                      <a:pt x="49177" y="323443"/>
                      <a:pt x="58366" y="292811"/>
                    </a:cubicBezTo>
                    <a:cubicBezTo>
                      <a:pt x="61312" y="282990"/>
                      <a:pt x="62405" y="272160"/>
                      <a:pt x="68093" y="263628"/>
                    </a:cubicBezTo>
                    <a:cubicBezTo>
                      <a:pt x="74578" y="253900"/>
                      <a:pt x="79282" y="242712"/>
                      <a:pt x="87549" y="234445"/>
                    </a:cubicBezTo>
                    <a:lnTo>
                      <a:pt x="116732" y="205262"/>
                    </a:lnTo>
                    <a:cubicBezTo>
                      <a:pt x="127543" y="172822"/>
                      <a:pt x="112141" y="209807"/>
                      <a:pt x="141051" y="176079"/>
                    </a:cubicBezTo>
                    <a:cubicBezTo>
                      <a:pt x="163956" y="149357"/>
                      <a:pt x="138239" y="164300"/>
                      <a:pt x="160506" y="142032"/>
                    </a:cubicBezTo>
                    <a:cubicBezTo>
                      <a:pt x="164639" y="137899"/>
                      <a:pt x="170233" y="135547"/>
                      <a:pt x="175097" y="132304"/>
                    </a:cubicBezTo>
                    <a:cubicBezTo>
                      <a:pt x="183646" y="106660"/>
                      <a:pt x="174311" y="127413"/>
                      <a:pt x="194553" y="103122"/>
                    </a:cubicBezTo>
                    <a:cubicBezTo>
                      <a:pt x="198295" y="98631"/>
                      <a:pt x="200147" y="92664"/>
                      <a:pt x="204280" y="88530"/>
                    </a:cubicBezTo>
                    <a:cubicBezTo>
                      <a:pt x="208414" y="84396"/>
                      <a:pt x="214381" y="82544"/>
                      <a:pt x="218872" y="78802"/>
                    </a:cubicBezTo>
                    <a:cubicBezTo>
                      <a:pt x="242125" y="59424"/>
                      <a:pt x="225799" y="70489"/>
                      <a:pt x="243191" y="49619"/>
                    </a:cubicBezTo>
                    <a:cubicBezTo>
                      <a:pt x="258929" y="30733"/>
                      <a:pt x="254540" y="4223"/>
                      <a:pt x="248055" y="981"/>
                    </a:cubicBezTo>
                    <a:close/>
                  </a:path>
                </a:pathLst>
              </a:cu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Freeform 77"/>
              <p:cNvSpPr/>
              <p:nvPr/>
            </p:nvSpPr>
            <p:spPr>
              <a:xfrm>
                <a:off x="5102714" y="4045569"/>
                <a:ext cx="231285" cy="302327"/>
              </a:xfrm>
              <a:custGeom>
                <a:avLst/>
                <a:gdLst>
                  <a:gd name="connsiteX0" fmla="*/ 248055 w 253957"/>
                  <a:gd name="connsiteY0" fmla="*/ 981 h 375504"/>
                  <a:gd name="connsiteX1" fmla="*/ 204280 w 253957"/>
                  <a:gd name="connsiteY1" fmla="*/ 30164 h 375504"/>
                  <a:gd name="connsiteX2" fmla="*/ 175097 w 253957"/>
                  <a:gd name="connsiteY2" fmla="*/ 54483 h 375504"/>
                  <a:gd name="connsiteX3" fmla="*/ 165370 w 253957"/>
                  <a:gd name="connsiteY3" fmla="*/ 69075 h 375504"/>
                  <a:gd name="connsiteX4" fmla="*/ 150778 w 253957"/>
                  <a:gd name="connsiteY4" fmla="*/ 78802 h 375504"/>
                  <a:gd name="connsiteX5" fmla="*/ 131323 w 253957"/>
                  <a:gd name="connsiteY5" fmla="*/ 98258 h 375504"/>
                  <a:gd name="connsiteX6" fmla="*/ 116732 w 253957"/>
                  <a:gd name="connsiteY6" fmla="*/ 117713 h 375504"/>
                  <a:gd name="connsiteX7" fmla="*/ 102140 w 253957"/>
                  <a:gd name="connsiteY7" fmla="*/ 132304 h 375504"/>
                  <a:gd name="connsiteX8" fmla="*/ 82685 w 253957"/>
                  <a:gd name="connsiteY8" fmla="*/ 161487 h 375504"/>
                  <a:gd name="connsiteX9" fmla="*/ 48638 w 253957"/>
                  <a:gd name="connsiteY9" fmla="*/ 200398 h 375504"/>
                  <a:gd name="connsiteX10" fmla="*/ 29183 w 253957"/>
                  <a:gd name="connsiteY10" fmla="*/ 249036 h 375504"/>
                  <a:gd name="connsiteX11" fmla="*/ 19455 w 253957"/>
                  <a:gd name="connsiteY11" fmla="*/ 287947 h 375504"/>
                  <a:gd name="connsiteX12" fmla="*/ 0 w 253957"/>
                  <a:gd name="connsiteY12" fmla="*/ 356041 h 375504"/>
                  <a:gd name="connsiteX13" fmla="*/ 4863 w 253957"/>
                  <a:gd name="connsiteY13" fmla="*/ 370632 h 375504"/>
                  <a:gd name="connsiteX14" fmla="*/ 43774 w 253957"/>
                  <a:gd name="connsiteY14" fmla="*/ 370632 h 375504"/>
                  <a:gd name="connsiteX15" fmla="*/ 48638 w 253957"/>
                  <a:gd name="connsiteY15" fmla="*/ 356041 h 375504"/>
                  <a:gd name="connsiteX16" fmla="*/ 58366 w 253957"/>
                  <a:gd name="connsiteY16" fmla="*/ 292811 h 375504"/>
                  <a:gd name="connsiteX17" fmla="*/ 68093 w 253957"/>
                  <a:gd name="connsiteY17" fmla="*/ 263628 h 375504"/>
                  <a:gd name="connsiteX18" fmla="*/ 87549 w 253957"/>
                  <a:gd name="connsiteY18" fmla="*/ 234445 h 375504"/>
                  <a:gd name="connsiteX19" fmla="*/ 116732 w 253957"/>
                  <a:gd name="connsiteY19" fmla="*/ 205262 h 375504"/>
                  <a:gd name="connsiteX20" fmla="*/ 141051 w 253957"/>
                  <a:gd name="connsiteY20" fmla="*/ 176079 h 375504"/>
                  <a:gd name="connsiteX21" fmla="*/ 160506 w 253957"/>
                  <a:gd name="connsiteY21" fmla="*/ 142032 h 375504"/>
                  <a:gd name="connsiteX22" fmla="*/ 175097 w 253957"/>
                  <a:gd name="connsiteY22" fmla="*/ 132304 h 375504"/>
                  <a:gd name="connsiteX23" fmla="*/ 194553 w 253957"/>
                  <a:gd name="connsiteY23" fmla="*/ 103122 h 375504"/>
                  <a:gd name="connsiteX24" fmla="*/ 204280 w 253957"/>
                  <a:gd name="connsiteY24" fmla="*/ 88530 h 375504"/>
                  <a:gd name="connsiteX25" fmla="*/ 218872 w 253957"/>
                  <a:gd name="connsiteY25" fmla="*/ 78802 h 375504"/>
                  <a:gd name="connsiteX26" fmla="*/ 243191 w 253957"/>
                  <a:gd name="connsiteY26" fmla="*/ 49619 h 375504"/>
                  <a:gd name="connsiteX27" fmla="*/ 248055 w 253957"/>
                  <a:gd name="connsiteY27" fmla="*/ 981 h 37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53957" h="375504">
                    <a:moveTo>
                      <a:pt x="248055" y="981"/>
                    </a:moveTo>
                    <a:cubicBezTo>
                      <a:pt x="241570" y="-2261"/>
                      <a:pt x="237917" y="1333"/>
                      <a:pt x="204280" y="30164"/>
                    </a:cubicBezTo>
                    <a:cubicBezTo>
                      <a:pt x="181970" y="49287"/>
                      <a:pt x="196171" y="29193"/>
                      <a:pt x="175097" y="54483"/>
                    </a:cubicBezTo>
                    <a:cubicBezTo>
                      <a:pt x="171355" y="58974"/>
                      <a:pt x="169503" y="64942"/>
                      <a:pt x="165370" y="69075"/>
                    </a:cubicBezTo>
                    <a:cubicBezTo>
                      <a:pt x="161237" y="73208"/>
                      <a:pt x="155216" y="74998"/>
                      <a:pt x="150778" y="78802"/>
                    </a:cubicBezTo>
                    <a:cubicBezTo>
                      <a:pt x="143815" y="84771"/>
                      <a:pt x="137362" y="91356"/>
                      <a:pt x="131323" y="98258"/>
                    </a:cubicBezTo>
                    <a:cubicBezTo>
                      <a:pt x="125985" y="104359"/>
                      <a:pt x="122008" y="111558"/>
                      <a:pt x="116732" y="117713"/>
                    </a:cubicBezTo>
                    <a:cubicBezTo>
                      <a:pt x="112255" y="122935"/>
                      <a:pt x="106363" y="126874"/>
                      <a:pt x="102140" y="132304"/>
                    </a:cubicBezTo>
                    <a:cubicBezTo>
                      <a:pt x="94962" y="141532"/>
                      <a:pt x="90952" y="153220"/>
                      <a:pt x="82685" y="161487"/>
                    </a:cubicBezTo>
                    <a:cubicBezTo>
                      <a:pt x="60752" y="183420"/>
                      <a:pt x="72390" y="170708"/>
                      <a:pt x="48638" y="200398"/>
                    </a:cubicBezTo>
                    <a:cubicBezTo>
                      <a:pt x="39592" y="236579"/>
                      <a:pt x="49275" y="203827"/>
                      <a:pt x="29183" y="249036"/>
                    </a:cubicBezTo>
                    <a:cubicBezTo>
                      <a:pt x="21823" y="265596"/>
                      <a:pt x="25133" y="268073"/>
                      <a:pt x="19455" y="287947"/>
                    </a:cubicBezTo>
                    <a:cubicBezTo>
                      <a:pt x="-3483" y="368227"/>
                      <a:pt x="10959" y="301235"/>
                      <a:pt x="0" y="356041"/>
                    </a:cubicBezTo>
                    <a:cubicBezTo>
                      <a:pt x="1621" y="360905"/>
                      <a:pt x="1238" y="367007"/>
                      <a:pt x="4863" y="370632"/>
                    </a:cubicBezTo>
                    <a:cubicBezTo>
                      <a:pt x="14834" y="380603"/>
                      <a:pt x="34524" y="372482"/>
                      <a:pt x="43774" y="370632"/>
                    </a:cubicBezTo>
                    <a:cubicBezTo>
                      <a:pt x="45395" y="365768"/>
                      <a:pt x="47795" y="361098"/>
                      <a:pt x="48638" y="356041"/>
                    </a:cubicBezTo>
                    <a:cubicBezTo>
                      <a:pt x="55919" y="312357"/>
                      <a:pt x="49177" y="323443"/>
                      <a:pt x="58366" y="292811"/>
                    </a:cubicBezTo>
                    <a:cubicBezTo>
                      <a:pt x="61312" y="282990"/>
                      <a:pt x="62405" y="272160"/>
                      <a:pt x="68093" y="263628"/>
                    </a:cubicBezTo>
                    <a:cubicBezTo>
                      <a:pt x="74578" y="253900"/>
                      <a:pt x="79282" y="242712"/>
                      <a:pt x="87549" y="234445"/>
                    </a:cubicBezTo>
                    <a:lnTo>
                      <a:pt x="116732" y="205262"/>
                    </a:lnTo>
                    <a:cubicBezTo>
                      <a:pt x="127543" y="172822"/>
                      <a:pt x="112141" y="209807"/>
                      <a:pt x="141051" y="176079"/>
                    </a:cubicBezTo>
                    <a:cubicBezTo>
                      <a:pt x="163956" y="149357"/>
                      <a:pt x="138239" y="164300"/>
                      <a:pt x="160506" y="142032"/>
                    </a:cubicBezTo>
                    <a:cubicBezTo>
                      <a:pt x="164639" y="137899"/>
                      <a:pt x="170233" y="135547"/>
                      <a:pt x="175097" y="132304"/>
                    </a:cubicBezTo>
                    <a:cubicBezTo>
                      <a:pt x="183646" y="106660"/>
                      <a:pt x="174311" y="127413"/>
                      <a:pt x="194553" y="103122"/>
                    </a:cubicBezTo>
                    <a:cubicBezTo>
                      <a:pt x="198295" y="98631"/>
                      <a:pt x="200147" y="92664"/>
                      <a:pt x="204280" y="88530"/>
                    </a:cubicBezTo>
                    <a:cubicBezTo>
                      <a:pt x="208414" y="84396"/>
                      <a:pt x="214381" y="82544"/>
                      <a:pt x="218872" y="78802"/>
                    </a:cubicBezTo>
                    <a:cubicBezTo>
                      <a:pt x="242125" y="59424"/>
                      <a:pt x="225799" y="70489"/>
                      <a:pt x="243191" y="49619"/>
                    </a:cubicBezTo>
                    <a:cubicBezTo>
                      <a:pt x="258929" y="30733"/>
                      <a:pt x="254540" y="4223"/>
                      <a:pt x="248055" y="981"/>
                    </a:cubicBezTo>
                    <a:close/>
                  </a:path>
                </a:pathLst>
              </a:cu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5062506" y="4335989"/>
                <a:ext cx="80418" cy="26156"/>
              </a:xfrm>
              <a:prstGeom prst="ellipse">
                <a:avLst/>
              </a:pr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1" name="Group 90"/>
          <p:cNvGrpSpPr/>
          <p:nvPr/>
        </p:nvGrpSpPr>
        <p:grpSpPr>
          <a:xfrm>
            <a:off x="1299036" y="1421836"/>
            <a:ext cx="1191376" cy="1137940"/>
            <a:chOff x="6847739" y="2053027"/>
            <a:chExt cx="1462105" cy="1358790"/>
          </a:xfrm>
        </p:grpSpPr>
        <p:sp>
          <p:nvSpPr>
            <p:cNvPr id="92" name="Oval 91"/>
            <p:cNvSpPr/>
            <p:nvPr/>
          </p:nvSpPr>
          <p:spPr>
            <a:xfrm>
              <a:off x="6847739" y="2053027"/>
              <a:ext cx="1462105" cy="13587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3" name="Group 92"/>
            <p:cNvGrpSpPr/>
            <p:nvPr/>
          </p:nvGrpSpPr>
          <p:grpSpPr>
            <a:xfrm>
              <a:off x="7120867" y="2278852"/>
              <a:ext cx="759702" cy="646149"/>
              <a:chOff x="10642848" y="4462456"/>
              <a:chExt cx="962433" cy="884715"/>
            </a:xfrm>
          </p:grpSpPr>
          <p:grpSp>
            <p:nvGrpSpPr>
              <p:cNvPr id="103" name="Group 102"/>
              <p:cNvGrpSpPr/>
              <p:nvPr/>
            </p:nvGrpSpPr>
            <p:grpSpPr>
              <a:xfrm rot="236297">
                <a:off x="10854425" y="4642260"/>
                <a:ext cx="750856" cy="704911"/>
                <a:chOff x="3526277" y="3621583"/>
                <a:chExt cx="537680" cy="751008"/>
              </a:xfrm>
            </p:grpSpPr>
            <p:sp>
              <p:nvSpPr>
                <p:cNvPr id="108" name="Freeform 107"/>
                <p:cNvSpPr/>
                <p:nvPr/>
              </p:nvSpPr>
              <p:spPr>
                <a:xfrm>
                  <a:off x="3526277" y="3997087"/>
                  <a:ext cx="253957" cy="375504"/>
                </a:xfrm>
                <a:custGeom>
                  <a:avLst/>
                  <a:gdLst>
                    <a:gd name="connsiteX0" fmla="*/ 248055 w 253957"/>
                    <a:gd name="connsiteY0" fmla="*/ 981 h 375504"/>
                    <a:gd name="connsiteX1" fmla="*/ 204280 w 253957"/>
                    <a:gd name="connsiteY1" fmla="*/ 30164 h 375504"/>
                    <a:gd name="connsiteX2" fmla="*/ 175097 w 253957"/>
                    <a:gd name="connsiteY2" fmla="*/ 54483 h 375504"/>
                    <a:gd name="connsiteX3" fmla="*/ 165370 w 253957"/>
                    <a:gd name="connsiteY3" fmla="*/ 69075 h 375504"/>
                    <a:gd name="connsiteX4" fmla="*/ 150778 w 253957"/>
                    <a:gd name="connsiteY4" fmla="*/ 78802 h 375504"/>
                    <a:gd name="connsiteX5" fmla="*/ 131323 w 253957"/>
                    <a:gd name="connsiteY5" fmla="*/ 98258 h 375504"/>
                    <a:gd name="connsiteX6" fmla="*/ 116732 w 253957"/>
                    <a:gd name="connsiteY6" fmla="*/ 117713 h 375504"/>
                    <a:gd name="connsiteX7" fmla="*/ 102140 w 253957"/>
                    <a:gd name="connsiteY7" fmla="*/ 132304 h 375504"/>
                    <a:gd name="connsiteX8" fmla="*/ 82685 w 253957"/>
                    <a:gd name="connsiteY8" fmla="*/ 161487 h 375504"/>
                    <a:gd name="connsiteX9" fmla="*/ 48638 w 253957"/>
                    <a:gd name="connsiteY9" fmla="*/ 200398 h 375504"/>
                    <a:gd name="connsiteX10" fmla="*/ 29183 w 253957"/>
                    <a:gd name="connsiteY10" fmla="*/ 249036 h 375504"/>
                    <a:gd name="connsiteX11" fmla="*/ 19455 w 253957"/>
                    <a:gd name="connsiteY11" fmla="*/ 287947 h 375504"/>
                    <a:gd name="connsiteX12" fmla="*/ 0 w 253957"/>
                    <a:gd name="connsiteY12" fmla="*/ 356041 h 375504"/>
                    <a:gd name="connsiteX13" fmla="*/ 4863 w 253957"/>
                    <a:gd name="connsiteY13" fmla="*/ 370632 h 375504"/>
                    <a:gd name="connsiteX14" fmla="*/ 43774 w 253957"/>
                    <a:gd name="connsiteY14" fmla="*/ 370632 h 375504"/>
                    <a:gd name="connsiteX15" fmla="*/ 48638 w 253957"/>
                    <a:gd name="connsiteY15" fmla="*/ 356041 h 375504"/>
                    <a:gd name="connsiteX16" fmla="*/ 58366 w 253957"/>
                    <a:gd name="connsiteY16" fmla="*/ 292811 h 375504"/>
                    <a:gd name="connsiteX17" fmla="*/ 68093 w 253957"/>
                    <a:gd name="connsiteY17" fmla="*/ 263628 h 375504"/>
                    <a:gd name="connsiteX18" fmla="*/ 87549 w 253957"/>
                    <a:gd name="connsiteY18" fmla="*/ 234445 h 375504"/>
                    <a:gd name="connsiteX19" fmla="*/ 116732 w 253957"/>
                    <a:gd name="connsiteY19" fmla="*/ 205262 h 375504"/>
                    <a:gd name="connsiteX20" fmla="*/ 141051 w 253957"/>
                    <a:gd name="connsiteY20" fmla="*/ 176079 h 375504"/>
                    <a:gd name="connsiteX21" fmla="*/ 160506 w 253957"/>
                    <a:gd name="connsiteY21" fmla="*/ 142032 h 375504"/>
                    <a:gd name="connsiteX22" fmla="*/ 175097 w 253957"/>
                    <a:gd name="connsiteY22" fmla="*/ 132304 h 375504"/>
                    <a:gd name="connsiteX23" fmla="*/ 194553 w 253957"/>
                    <a:gd name="connsiteY23" fmla="*/ 103122 h 375504"/>
                    <a:gd name="connsiteX24" fmla="*/ 204280 w 253957"/>
                    <a:gd name="connsiteY24" fmla="*/ 88530 h 375504"/>
                    <a:gd name="connsiteX25" fmla="*/ 218872 w 253957"/>
                    <a:gd name="connsiteY25" fmla="*/ 78802 h 375504"/>
                    <a:gd name="connsiteX26" fmla="*/ 243191 w 253957"/>
                    <a:gd name="connsiteY26" fmla="*/ 49619 h 375504"/>
                    <a:gd name="connsiteX27" fmla="*/ 248055 w 253957"/>
                    <a:gd name="connsiteY27" fmla="*/ 981 h 375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253957" h="375504">
                      <a:moveTo>
                        <a:pt x="248055" y="981"/>
                      </a:moveTo>
                      <a:cubicBezTo>
                        <a:pt x="241570" y="-2261"/>
                        <a:pt x="237917" y="1333"/>
                        <a:pt x="204280" y="30164"/>
                      </a:cubicBezTo>
                      <a:cubicBezTo>
                        <a:pt x="181970" y="49287"/>
                        <a:pt x="196171" y="29193"/>
                        <a:pt x="175097" y="54483"/>
                      </a:cubicBezTo>
                      <a:cubicBezTo>
                        <a:pt x="171355" y="58974"/>
                        <a:pt x="169503" y="64942"/>
                        <a:pt x="165370" y="69075"/>
                      </a:cubicBezTo>
                      <a:cubicBezTo>
                        <a:pt x="161237" y="73208"/>
                        <a:pt x="155216" y="74998"/>
                        <a:pt x="150778" y="78802"/>
                      </a:cubicBezTo>
                      <a:cubicBezTo>
                        <a:pt x="143815" y="84771"/>
                        <a:pt x="137362" y="91356"/>
                        <a:pt x="131323" y="98258"/>
                      </a:cubicBezTo>
                      <a:cubicBezTo>
                        <a:pt x="125985" y="104359"/>
                        <a:pt x="122008" y="111558"/>
                        <a:pt x="116732" y="117713"/>
                      </a:cubicBezTo>
                      <a:cubicBezTo>
                        <a:pt x="112255" y="122935"/>
                        <a:pt x="106363" y="126874"/>
                        <a:pt x="102140" y="132304"/>
                      </a:cubicBezTo>
                      <a:cubicBezTo>
                        <a:pt x="94962" y="141532"/>
                        <a:pt x="90952" y="153220"/>
                        <a:pt x="82685" y="161487"/>
                      </a:cubicBezTo>
                      <a:cubicBezTo>
                        <a:pt x="60752" y="183420"/>
                        <a:pt x="72390" y="170708"/>
                        <a:pt x="48638" y="200398"/>
                      </a:cubicBezTo>
                      <a:cubicBezTo>
                        <a:pt x="39592" y="236579"/>
                        <a:pt x="49275" y="203827"/>
                        <a:pt x="29183" y="249036"/>
                      </a:cubicBezTo>
                      <a:cubicBezTo>
                        <a:pt x="21823" y="265596"/>
                        <a:pt x="25133" y="268073"/>
                        <a:pt x="19455" y="287947"/>
                      </a:cubicBezTo>
                      <a:cubicBezTo>
                        <a:pt x="-3483" y="368227"/>
                        <a:pt x="10959" y="301235"/>
                        <a:pt x="0" y="356041"/>
                      </a:cubicBezTo>
                      <a:cubicBezTo>
                        <a:pt x="1621" y="360905"/>
                        <a:pt x="1238" y="367007"/>
                        <a:pt x="4863" y="370632"/>
                      </a:cubicBezTo>
                      <a:cubicBezTo>
                        <a:pt x="14834" y="380603"/>
                        <a:pt x="34524" y="372482"/>
                        <a:pt x="43774" y="370632"/>
                      </a:cubicBezTo>
                      <a:cubicBezTo>
                        <a:pt x="45395" y="365768"/>
                        <a:pt x="47795" y="361098"/>
                        <a:pt x="48638" y="356041"/>
                      </a:cubicBezTo>
                      <a:cubicBezTo>
                        <a:pt x="55919" y="312357"/>
                        <a:pt x="49177" y="323443"/>
                        <a:pt x="58366" y="292811"/>
                      </a:cubicBezTo>
                      <a:cubicBezTo>
                        <a:pt x="61312" y="282990"/>
                        <a:pt x="62405" y="272160"/>
                        <a:pt x="68093" y="263628"/>
                      </a:cubicBezTo>
                      <a:cubicBezTo>
                        <a:pt x="74578" y="253900"/>
                        <a:pt x="79282" y="242712"/>
                        <a:pt x="87549" y="234445"/>
                      </a:cubicBezTo>
                      <a:lnTo>
                        <a:pt x="116732" y="205262"/>
                      </a:lnTo>
                      <a:cubicBezTo>
                        <a:pt x="127543" y="172822"/>
                        <a:pt x="112141" y="209807"/>
                        <a:pt x="141051" y="176079"/>
                      </a:cubicBezTo>
                      <a:cubicBezTo>
                        <a:pt x="163956" y="149357"/>
                        <a:pt x="138239" y="164300"/>
                        <a:pt x="160506" y="142032"/>
                      </a:cubicBezTo>
                      <a:cubicBezTo>
                        <a:pt x="164639" y="137899"/>
                        <a:pt x="170233" y="135547"/>
                        <a:pt x="175097" y="132304"/>
                      </a:cubicBezTo>
                      <a:cubicBezTo>
                        <a:pt x="183646" y="106660"/>
                        <a:pt x="174311" y="127413"/>
                        <a:pt x="194553" y="103122"/>
                      </a:cubicBezTo>
                      <a:cubicBezTo>
                        <a:pt x="198295" y="98631"/>
                        <a:pt x="200147" y="92664"/>
                        <a:pt x="204280" y="88530"/>
                      </a:cubicBezTo>
                      <a:cubicBezTo>
                        <a:pt x="208414" y="84396"/>
                        <a:pt x="214381" y="82544"/>
                        <a:pt x="218872" y="78802"/>
                      </a:cubicBezTo>
                      <a:cubicBezTo>
                        <a:pt x="242125" y="59424"/>
                        <a:pt x="225799" y="70489"/>
                        <a:pt x="243191" y="49619"/>
                      </a:cubicBezTo>
                      <a:cubicBezTo>
                        <a:pt x="258929" y="30733"/>
                        <a:pt x="254540" y="4223"/>
                        <a:pt x="248055" y="981"/>
                      </a:cubicBezTo>
                      <a:close/>
                    </a:path>
                  </a:pathLst>
                </a:cu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Freeform 108"/>
                <p:cNvSpPr/>
                <p:nvPr/>
              </p:nvSpPr>
              <p:spPr>
                <a:xfrm>
                  <a:off x="3810000" y="3621583"/>
                  <a:ext cx="253957" cy="375504"/>
                </a:xfrm>
                <a:custGeom>
                  <a:avLst/>
                  <a:gdLst>
                    <a:gd name="connsiteX0" fmla="*/ 248055 w 253957"/>
                    <a:gd name="connsiteY0" fmla="*/ 981 h 375504"/>
                    <a:gd name="connsiteX1" fmla="*/ 204280 w 253957"/>
                    <a:gd name="connsiteY1" fmla="*/ 30164 h 375504"/>
                    <a:gd name="connsiteX2" fmla="*/ 175097 w 253957"/>
                    <a:gd name="connsiteY2" fmla="*/ 54483 h 375504"/>
                    <a:gd name="connsiteX3" fmla="*/ 165370 w 253957"/>
                    <a:gd name="connsiteY3" fmla="*/ 69075 h 375504"/>
                    <a:gd name="connsiteX4" fmla="*/ 150778 w 253957"/>
                    <a:gd name="connsiteY4" fmla="*/ 78802 h 375504"/>
                    <a:gd name="connsiteX5" fmla="*/ 131323 w 253957"/>
                    <a:gd name="connsiteY5" fmla="*/ 98258 h 375504"/>
                    <a:gd name="connsiteX6" fmla="*/ 116732 w 253957"/>
                    <a:gd name="connsiteY6" fmla="*/ 117713 h 375504"/>
                    <a:gd name="connsiteX7" fmla="*/ 102140 w 253957"/>
                    <a:gd name="connsiteY7" fmla="*/ 132304 h 375504"/>
                    <a:gd name="connsiteX8" fmla="*/ 82685 w 253957"/>
                    <a:gd name="connsiteY8" fmla="*/ 161487 h 375504"/>
                    <a:gd name="connsiteX9" fmla="*/ 48638 w 253957"/>
                    <a:gd name="connsiteY9" fmla="*/ 200398 h 375504"/>
                    <a:gd name="connsiteX10" fmla="*/ 29183 w 253957"/>
                    <a:gd name="connsiteY10" fmla="*/ 249036 h 375504"/>
                    <a:gd name="connsiteX11" fmla="*/ 19455 w 253957"/>
                    <a:gd name="connsiteY11" fmla="*/ 287947 h 375504"/>
                    <a:gd name="connsiteX12" fmla="*/ 0 w 253957"/>
                    <a:gd name="connsiteY12" fmla="*/ 356041 h 375504"/>
                    <a:gd name="connsiteX13" fmla="*/ 4863 w 253957"/>
                    <a:gd name="connsiteY13" fmla="*/ 370632 h 375504"/>
                    <a:gd name="connsiteX14" fmla="*/ 43774 w 253957"/>
                    <a:gd name="connsiteY14" fmla="*/ 370632 h 375504"/>
                    <a:gd name="connsiteX15" fmla="*/ 48638 w 253957"/>
                    <a:gd name="connsiteY15" fmla="*/ 356041 h 375504"/>
                    <a:gd name="connsiteX16" fmla="*/ 58366 w 253957"/>
                    <a:gd name="connsiteY16" fmla="*/ 292811 h 375504"/>
                    <a:gd name="connsiteX17" fmla="*/ 68093 w 253957"/>
                    <a:gd name="connsiteY17" fmla="*/ 263628 h 375504"/>
                    <a:gd name="connsiteX18" fmla="*/ 87549 w 253957"/>
                    <a:gd name="connsiteY18" fmla="*/ 234445 h 375504"/>
                    <a:gd name="connsiteX19" fmla="*/ 116732 w 253957"/>
                    <a:gd name="connsiteY19" fmla="*/ 205262 h 375504"/>
                    <a:gd name="connsiteX20" fmla="*/ 141051 w 253957"/>
                    <a:gd name="connsiteY20" fmla="*/ 176079 h 375504"/>
                    <a:gd name="connsiteX21" fmla="*/ 160506 w 253957"/>
                    <a:gd name="connsiteY21" fmla="*/ 142032 h 375504"/>
                    <a:gd name="connsiteX22" fmla="*/ 175097 w 253957"/>
                    <a:gd name="connsiteY22" fmla="*/ 132304 h 375504"/>
                    <a:gd name="connsiteX23" fmla="*/ 194553 w 253957"/>
                    <a:gd name="connsiteY23" fmla="*/ 103122 h 375504"/>
                    <a:gd name="connsiteX24" fmla="*/ 204280 w 253957"/>
                    <a:gd name="connsiteY24" fmla="*/ 88530 h 375504"/>
                    <a:gd name="connsiteX25" fmla="*/ 218872 w 253957"/>
                    <a:gd name="connsiteY25" fmla="*/ 78802 h 375504"/>
                    <a:gd name="connsiteX26" fmla="*/ 243191 w 253957"/>
                    <a:gd name="connsiteY26" fmla="*/ 49619 h 375504"/>
                    <a:gd name="connsiteX27" fmla="*/ 248055 w 253957"/>
                    <a:gd name="connsiteY27" fmla="*/ 981 h 375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253957" h="375504">
                      <a:moveTo>
                        <a:pt x="248055" y="981"/>
                      </a:moveTo>
                      <a:cubicBezTo>
                        <a:pt x="241570" y="-2261"/>
                        <a:pt x="237917" y="1333"/>
                        <a:pt x="204280" y="30164"/>
                      </a:cubicBezTo>
                      <a:cubicBezTo>
                        <a:pt x="181970" y="49287"/>
                        <a:pt x="196171" y="29193"/>
                        <a:pt x="175097" y="54483"/>
                      </a:cubicBezTo>
                      <a:cubicBezTo>
                        <a:pt x="171355" y="58974"/>
                        <a:pt x="169503" y="64942"/>
                        <a:pt x="165370" y="69075"/>
                      </a:cubicBezTo>
                      <a:cubicBezTo>
                        <a:pt x="161237" y="73208"/>
                        <a:pt x="155216" y="74998"/>
                        <a:pt x="150778" y="78802"/>
                      </a:cubicBezTo>
                      <a:cubicBezTo>
                        <a:pt x="143815" y="84771"/>
                        <a:pt x="137362" y="91356"/>
                        <a:pt x="131323" y="98258"/>
                      </a:cubicBezTo>
                      <a:cubicBezTo>
                        <a:pt x="125985" y="104359"/>
                        <a:pt x="122008" y="111558"/>
                        <a:pt x="116732" y="117713"/>
                      </a:cubicBezTo>
                      <a:cubicBezTo>
                        <a:pt x="112255" y="122935"/>
                        <a:pt x="106363" y="126874"/>
                        <a:pt x="102140" y="132304"/>
                      </a:cubicBezTo>
                      <a:cubicBezTo>
                        <a:pt x="94962" y="141532"/>
                        <a:pt x="90952" y="153220"/>
                        <a:pt x="82685" y="161487"/>
                      </a:cubicBezTo>
                      <a:cubicBezTo>
                        <a:pt x="60752" y="183420"/>
                        <a:pt x="72390" y="170708"/>
                        <a:pt x="48638" y="200398"/>
                      </a:cubicBezTo>
                      <a:cubicBezTo>
                        <a:pt x="39592" y="236579"/>
                        <a:pt x="49275" y="203827"/>
                        <a:pt x="29183" y="249036"/>
                      </a:cubicBezTo>
                      <a:cubicBezTo>
                        <a:pt x="21823" y="265596"/>
                        <a:pt x="25133" y="268073"/>
                        <a:pt x="19455" y="287947"/>
                      </a:cubicBezTo>
                      <a:cubicBezTo>
                        <a:pt x="-3483" y="368227"/>
                        <a:pt x="10959" y="301235"/>
                        <a:pt x="0" y="356041"/>
                      </a:cubicBezTo>
                      <a:cubicBezTo>
                        <a:pt x="1621" y="360905"/>
                        <a:pt x="1238" y="367007"/>
                        <a:pt x="4863" y="370632"/>
                      </a:cubicBezTo>
                      <a:cubicBezTo>
                        <a:pt x="14834" y="380603"/>
                        <a:pt x="34524" y="372482"/>
                        <a:pt x="43774" y="370632"/>
                      </a:cubicBezTo>
                      <a:cubicBezTo>
                        <a:pt x="45395" y="365768"/>
                        <a:pt x="47795" y="361098"/>
                        <a:pt x="48638" y="356041"/>
                      </a:cubicBezTo>
                      <a:cubicBezTo>
                        <a:pt x="55919" y="312357"/>
                        <a:pt x="49177" y="323443"/>
                        <a:pt x="58366" y="292811"/>
                      </a:cubicBezTo>
                      <a:cubicBezTo>
                        <a:pt x="61312" y="282990"/>
                        <a:pt x="62405" y="272160"/>
                        <a:pt x="68093" y="263628"/>
                      </a:cubicBezTo>
                      <a:cubicBezTo>
                        <a:pt x="74578" y="253900"/>
                        <a:pt x="79282" y="242712"/>
                        <a:pt x="87549" y="234445"/>
                      </a:cubicBezTo>
                      <a:lnTo>
                        <a:pt x="116732" y="205262"/>
                      </a:lnTo>
                      <a:cubicBezTo>
                        <a:pt x="127543" y="172822"/>
                        <a:pt x="112141" y="209807"/>
                        <a:pt x="141051" y="176079"/>
                      </a:cubicBezTo>
                      <a:cubicBezTo>
                        <a:pt x="163956" y="149357"/>
                        <a:pt x="138239" y="164300"/>
                        <a:pt x="160506" y="142032"/>
                      </a:cubicBezTo>
                      <a:cubicBezTo>
                        <a:pt x="164639" y="137899"/>
                        <a:pt x="170233" y="135547"/>
                        <a:pt x="175097" y="132304"/>
                      </a:cubicBezTo>
                      <a:cubicBezTo>
                        <a:pt x="183646" y="106660"/>
                        <a:pt x="174311" y="127413"/>
                        <a:pt x="194553" y="103122"/>
                      </a:cubicBezTo>
                      <a:cubicBezTo>
                        <a:pt x="198295" y="98631"/>
                        <a:pt x="200147" y="92664"/>
                        <a:pt x="204280" y="88530"/>
                      </a:cubicBezTo>
                      <a:cubicBezTo>
                        <a:pt x="208414" y="84396"/>
                        <a:pt x="214381" y="82544"/>
                        <a:pt x="218872" y="78802"/>
                      </a:cubicBezTo>
                      <a:cubicBezTo>
                        <a:pt x="242125" y="59424"/>
                        <a:pt x="225799" y="70489"/>
                        <a:pt x="243191" y="49619"/>
                      </a:cubicBezTo>
                      <a:cubicBezTo>
                        <a:pt x="258929" y="30733"/>
                        <a:pt x="254540" y="4223"/>
                        <a:pt x="248055" y="981"/>
                      </a:cubicBezTo>
                      <a:close/>
                    </a:path>
                  </a:pathLst>
                </a:cu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Oval 109"/>
                <p:cNvSpPr/>
                <p:nvPr/>
              </p:nvSpPr>
              <p:spPr>
                <a:xfrm>
                  <a:off x="3733800" y="3962400"/>
                  <a:ext cx="152400" cy="76200"/>
                </a:xfrm>
                <a:prstGeom prst="ellips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4" name="Group 103"/>
              <p:cNvGrpSpPr/>
              <p:nvPr/>
            </p:nvGrpSpPr>
            <p:grpSpPr>
              <a:xfrm>
                <a:off x="10642848" y="4462456"/>
                <a:ext cx="775820" cy="682229"/>
                <a:chOff x="3526277" y="3621583"/>
                <a:chExt cx="537680" cy="751008"/>
              </a:xfrm>
            </p:grpSpPr>
            <p:sp>
              <p:nvSpPr>
                <p:cNvPr id="105" name="Freeform 104"/>
                <p:cNvSpPr/>
                <p:nvPr/>
              </p:nvSpPr>
              <p:spPr>
                <a:xfrm>
                  <a:off x="3526277" y="3997087"/>
                  <a:ext cx="253957" cy="375504"/>
                </a:xfrm>
                <a:custGeom>
                  <a:avLst/>
                  <a:gdLst>
                    <a:gd name="connsiteX0" fmla="*/ 248055 w 253957"/>
                    <a:gd name="connsiteY0" fmla="*/ 981 h 375504"/>
                    <a:gd name="connsiteX1" fmla="*/ 204280 w 253957"/>
                    <a:gd name="connsiteY1" fmla="*/ 30164 h 375504"/>
                    <a:gd name="connsiteX2" fmla="*/ 175097 w 253957"/>
                    <a:gd name="connsiteY2" fmla="*/ 54483 h 375504"/>
                    <a:gd name="connsiteX3" fmla="*/ 165370 w 253957"/>
                    <a:gd name="connsiteY3" fmla="*/ 69075 h 375504"/>
                    <a:gd name="connsiteX4" fmla="*/ 150778 w 253957"/>
                    <a:gd name="connsiteY4" fmla="*/ 78802 h 375504"/>
                    <a:gd name="connsiteX5" fmla="*/ 131323 w 253957"/>
                    <a:gd name="connsiteY5" fmla="*/ 98258 h 375504"/>
                    <a:gd name="connsiteX6" fmla="*/ 116732 w 253957"/>
                    <a:gd name="connsiteY6" fmla="*/ 117713 h 375504"/>
                    <a:gd name="connsiteX7" fmla="*/ 102140 w 253957"/>
                    <a:gd name="connsiteY7" fmla="*/ 132304 h 375504"/>
                    <a:gd name="connsiteX8" fmla="*/ 82685 w 253957"/>
                    <a:gd name="connsiteY8" fmla="*/ 161487 h 375504"/>
                    <a:gd name="connsiteX9" fmla="*/ 48638 w 253957"/>
                    <a:gd name="connsiteY9" fmla="*/ 200398 h 375504"/>
                    <a:gd name="connsiteX10" fmla="*/ 29183 w 253957"/>
                    <a:gd name="connsiteY10" fmla="*/ 249036 h 375504"/>
                    <a:gd name="connsiteX11" fmla="*/ 19455 w 253957"/>
                    <a:gd name="connsiteY11" fmla="*/ 287947 h 375504"/>
                    <a:gd name="connsiteX12" fmla="*/ 0 w 253957"/>
                    <a:gd name="connsiteY12" fmla="*/ 356041 h 375504"/>
                    <a:gd name="connsiteX13" fmla="*/ 4863 w 253957"/>
                    <a:gd name="connsiteY13" fmla="*/ 370632 h 375504"/>
                    <a:gd name="connsiteX14" fmla="*/ 43774 w 253957"/>
                    <a:gd name="connsiteY14" fmla="*/ 370632 h 375504"/>
                    <a:gd name="connsiteX15" fmla="*/ 48638 w 253957"/>
                    <a:gd name="connsiteY15" fmla="*/ 356041 h 375504"/>
                    <a:gd name="connsiteX16" fmla="*/ 58366 w 253957"/>
                    <a:gd name="connsiteY16" fmla="*/ 292811 h 375504"/>
                    <a:gd name="connsiteX17" fmla="*/ 68093 w 253957"/>
                    <a:gd name="connsiteY17" fmla="*/ 263628 h 375504"/>
                    <a:gd name="connsiteX18" fmla="*/ 87549 w 253957"/>
                    <a:gd name="connsiteY18" fmla="*/ 234445 h 375504"/>
                    <a:gd name="connsiteX19" fmla="*/ 116732 w 253957"/>
                    <a:gd name="connsiteY19" fmla="*/ 205262 h 375504"/>
                    <a:gd name="connsiteX20" fmla="*/ 141051 w 253957"/>
                    <a:gd name="connsiteY20" fmla="*/ 176079 h 375504"/>
                    <a:gd name="connsiteX21" fmla="*/ 160506 w 253957"/>
                    <a:gd name="connsiteY21" fmla="*/ 142032 h 375504"/>
                    <a:gd name="connsiteX22" fmla="*/ 175097 w 253957"/>
                    <a:gd name="connsiteY22" fmla="*/ 132304 h 375504"/>
                    <a:gd name="connsiteX23" fmla="*/ 194553 w 253957"/>
                    <a:gd name="connsiteY23" fmla="*/ 103122 h 375504"/>
                    <a:gd name="connsiteX24" fmla="*/ 204280 w 253957"/>
                    <a:gd name="connsiteY24" fmla="*/ 88530 h 375504"/>
                    <a:gd name="connsiteX25" fmla="*/ 218872 w 253957"/>
                    <a:gd name="connsiteY25" fmla="*/ 78802 h 375504"/>
                    <a:gd name="connsiteX26" fmla="*/ 243191 w 253957"/>
                    <a:gd name="connsiteY26" fmla="*/ 49619 h 375504"/>
                    <a:gd name="connsiteX27" fmla="*/ 248055 w 253957"/>
                    <a:gd name="connsiteY27" fmla="*/ 981 h 375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253957" h="375504">
                      <a:moveTo>
                        <a:pt x="248055" y="981"/>
                      </a:moveTo>
                      <a:cubicBezTo>
                        <a:pt x="241570" y="-2261"/>
                        <a:pt x="237917" y="1333"/>
                        <a:pt x="204280" y="30164"/>
                      </a:cubicBezTo>
                      <a:cubicBezTo>
                        <a:pt x="181970" y="49287"/>
                        <a:pt x="196171" y="29193"/>
                        <a:pt x="175097" y="54483"/>
                      </a:cubicBezTo>
                      <a:cubicBezTo>
                        <a:pt x="171355" y="58974"/>
                        <a:pt x="169503" y="64942"/>
                        <a:pt x="165370" y="69075"/>
                      </a:cubicBezTo>
                      <a:cubicBezTo>
                        <a:pt x="161237" y="73208"/>
                        <a:pt x="155216" y="74998"/>
                        <a:pt x="150778" y="78802"/>
                      </a:cubicBezTo>
                      <a:cubicBezTo>
                        <a:pt x="143815" y="84771"/>
                        <a:pt x="137362" y="91356"/>
                        <a:pt x="131323" y="98258"/>
                      </a:cubicBezTo>
                      <a:cubicBezTo>
                        <a:pt x="125985" y="104359"/>
                        <a:pt x="122008" y="111558"/>
                        <a:pt x="116732" y="117713"/>
                      </a:cubicBezTo>
                      <a:cubicBezTo>
                        <a:pt x="112255" y="122935"/>
                        <a:pt x="106363" y="126874"/>
                        <a:pt x="102140" y="132304"/>
                      </a:cubicBezTo>
                      <a:cubicBezTo>
                        <a:pt x="94962" y="141532"/>
                        <a:pt x="90952" y="153220"/>
                        <a:pt x="82685" y="161487"/>
                      </a:cubicBezTo>
                      <a:cubicBezTo>
                        <a:pt x="60752" y="183420"/>
                        <a:pt x="72390" y="170708"/>
                        <a:pt x="48638" y="200398"/>
                      </a:cubicBezTo>
                      <a:cubicBezTo>
                        <a:pt x="39592" y="236579"/>
                        <a:pt x="49275" y="203827"/>
                        <a:pt x="29183" y="249036"/>
                      </a:cubicBezTo>
                      <a:cubicBezTo>
                        <a:pt x="21823" y="265596"/>
                        <a:pt x="25133" y="268073"/>
                        <a:pt x="19455" y="287947"/>
                      </a:cubicBezTo>
                      <a:cubicBezTo>
                        <a:pt x="-3483" y="368227"/>
                        <a:pt x="10959" y="301235"/>
                        <a:pt x="0" y="356041"/>
                      </a:cubicBezTo>
                      <a:cubicBezTo>
                        <a:pt x="1621" y="360905"/>
                        <a:pt x="1238" y="367007"/>
                        <a:pt x="4863" y="370632"/>
                      </a:cubicBezTo>
                      <a:cubicBezTo>
                        <a:pt x="14834" y="380603"/>
                        <a:pt x="34524" y="372482"/>
                        <a:pt x="43774" y="370632"/>
                      </a:cubicBezTo>
                      <a:cubicBezTo>
                        <a:pt x="45395" y="365768"/>
                        <a:pt x="47795" y="361098"/>
                        <a:pt x="48638" y="356041"/>
                      </a:cubicBezTo>
                      <a:cubicBezTo>
                        <a:pt x="55919" y="312357"/>
                        <a:pt x="49177" y="323443"/>
                        <a:pt x="58366" y="292811"/>
                      </a:cubicBezTo>
                      <a:cubicBezTo>
                        <a:pt x="61312" y="282990"/>
                        <a:pt x="62405" y="272160"/>
                        <a:pt x="68093" y="263628"/>
                      </a:cubicBezTo>
                      <a:cubicBezTo>
                        <a:pt x="74578" y="253900"/>
                        <a:pt x="79282" y="242712"/>
                        <a:pt x="87549" y="234445"/>
                      </a:cubicBezTo>
                      <a:lnTo>
                        <a:pt x="116732" y="205262"/>
                      </a:lnTo>
                      <a:cubicBezTo>
                        <a:pt x="127543" y="172822"/>
                        <a:pt x="112141" y="209807"/>
                        <a:pt x="141051" y="176079"/>
                      </a:cubicBezTo>
                      <a:cubicBezTo>
                        <a:pt x="163956" y="149357"/>
                        <a:pt x="138239" y="164300"/>
                        <a:pt x="160506" y="142032"/>
                      </a:cubicBezTo>
                      <a:cubicBezTo>
                        <a:pt x="164639" y="137899"/>
                        <a:pt x="170233" y="135547"/>
                        <a:pt x="175097" y="132304"/>
                      </a:cubicBezTo>
                      <a:cubicBezTo>
                        <a:pt x="183646" y="106660"/>
                        <a:pt x="174311" y="127413"/>
                        <a:pt x="194553" y="103122"/>
                      </a:cubicBezTo>
                      <a:cubicBezTo>
                        <a:pt x="198295" y="98631"/>
                        <a:pt x="200147" y="92664"/>
                        <a:pt x="204280" y="88530"/>
                      </a:cubicBezTo>
                      <a:cubicBezTo>
                        <a:pt x="208414" y="84396"/>
                        <a:pt x="214381" y="82544"/>
                        <a:pt x="218872" y="78802"/>
                      </a:cubicBezTo>
                      <a:cubicBezTo>
                        <a:pt x="242125" y="59424"/>
                        <a:pt x="225799" y="70489"/>
                        <a:pt x="243191" y="49619"/>
                      </a:cubicBezTo>
                      <a:cubicBezTo>
                        <a:pt x="258929" y="30733"/>
                        <a:pt x="254540" y="4223"/>
                        <a:pt x="248055" y="981"/>
                      </a:cubicBezTo>
                      <a:close/>
                    </a:path>
                  </a:pathLst>
                </a:cu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Freeform 105"/>
                <p:cNvSpPr/>
                <p:nvPr/>
              </p:nvSpPr>
              <p:spPr>
                <a:xfrm>
                  <a:off x="3810000" y="3621583"/>
                  <a:ext cx="253957" cy="375504"/>
                </a:xfrm>
                <a:custGeom>
                  <a:avLst/>
                  <a:gdLst>
                    <a:gd name="connsiteX0" fmla="*/ 248055 w 253957"/>
                    <a:gd name="connsiteY0" fmla="*/ 981 h 375504"/>
                    <a:gd name="connsiteX1" fmla="*/ 204280 w 253957"/>
                    <a:gd name="connsiteY1" fmla="*/ 30164 h 375504"/>
                    <a:gd name="connsiteX2" fmla="*/ 175097 w 253957"/>
                    <a:gd name="connsiteY2" fmla="*/ 54483 h 375504"/>
                    <a:gd name="connsiteX3" fmla="*/ 165370 w 253957"/>
                    <a:gd name="connsiteY3" fmla="*/ 69075 h 375504"/>
                    <a:gd name="connsiteX4" fmla="*/ 150778 w 253957"/>
                    <a:gd name="connsiteY4" fmla="*/ 78802 h 375504"/>
                    <a:gd name="connsiteX5" fmla="*/ 131323 w 253957"/>
                    <a:gd name="connsiteY5" fmla="*/ 98258 h 375504"/>
                    <a:gd name="connsiteX6" fmla="*/ 116732 w 253957"/>
                    <a:gd name="connsiteY6" fmla="*/ 117713 h 375504"/>
                    <a:gd name="connsiteX7" fmla="*/ 102140 w 253957"/>
                    <a:gd name="connsiteY7" fmla="*/ 132304 h 375504"/>
                    <a:gd name="connsiteX8" fmla="*/ 82685 w 253957"/>
                    <a:gd name="connsiteY8" fmla="*/ 161487 h 375504"/>
                    <a:gd name="connsiteX9" fmla="*/ 48638 w 253957"/>
                    <a:gd name="connsiteY9" fmla="*/ 200398 h 375504"/>
                    <a:gd name="connsiteX10" fmla="*/ 29183 w 253957"/>
                    <a:gd name="connsiteY10" fmla="*/ 249036 h 375504"/>
                    <a:gd name="connsiteX11" fmla="*/ 19455 w 253957"/>
                    <a:gd name="connsiteY11" fmla="*/ 287947 h 375504"/>
                    <a:gd name="connsiteX12" fmla="*/ 0 w 253957"/>
                    <a:gd name="connsiteY12" fmla="*/ 356041 h 375504"/>
                    <a:gd name="connsiteX13" fmla="*/ 4863 w 253957"/>
                    <a:gd name="connsiteY13" fmla="*/ 370632 h 375504"/>
                    <a:gd name="connsiteX14" fmla="*/ 43774 w 253957"/>
                    <a:gd name="connsiteY14" fmla="*/ 370632 h 375504"/>
                    <a:gd name="connsiteX15" fmla="*/ 48638 w 253957"/>
                    <a:gd name="connsiteY15" fmla="*/ 356041 h 375504"/>
                    <a:gd name="connsiteX16" fmla="*/ 58366 w 253957"/>
                    <a:gd name="connsiteY16" fmla="*/ 292811 h 375504"/>
                    <a:gd name="connsiteX17" fmla="*/ 68093 w 253957"/>
                    <a:gd name="connsiteY17" fmla="*/ 263628 h 375504"/>
                    <a:gd name="connsiteX18" fmla="*/ 87549 w 253957"/>
                    <a:gd name="connsiteY18" fmla="*/ 234445 h 375504"/>
                    <a:gd name="connsiteX19" fmla="*/ 116732 w 253957"/>
                    <a:gd name="connsiteY19" fmla="*/ 205262 h 375504"/>
                    <a:gd name="connsiteX20" fmla="*/ 141051 w 253957"/>
                    <a:gd name="connsiteY20" fmla="*/ 176079 h 375504"/>
                    <a:gd name="connsiteX21" fmla="*/ 160506 w 253957"/>
                    <a:gd name="connsiteY21" fmla="*/ 142032 h 375504"/>
                    <a:gd name="connsiteX22" fmla="*/ 175097 w 253957"/>
                    <a:gd name="connsiteY22" fmla="*/ 132304 h 375504"/>
                    <a:gd name="connsiteX23" fmla="*/ 194553 w 253957"/>
                    <a:gd name="connsiteY23" fmla="*/ 103122 h 375504"/>
                    <a:gd name="connsiteX24" fmla="*/ 204280 w 253957"/>
                    <a:gd name="connsiteY24" fmla="*/ 88530 h 375504"/>
                    <a:gd name="connsiteX25" fmla="*/ 218872 w 253957"/>
                    <a:gd name="connsiteY25" fmla="*/ 78802 h 375504"/>
                    <a:gd name="connsiteX26" fmla="*/ 243191 w 253957"/>
                    <a:gd name="connsiteY26" fmla="*/ 49619 h 375504"/>
                    <a:gd name="connsiteX27" fmla="*/ 248055 w 253957"/>
                    <a:gd name="connsiteY27" fmla="*/ 981 h 375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253957" h="375504">
                      <a:moveTo>
                        <a:pt x="248055" y="981"/>
                      </a:moveTo>
                      <a:cubicBezTo>
                        <a:pt x="241570" y="-2261"/>
                        <a:pt x="237917" y="1333"/>
                        <a:pt x="204280" y="30164"/>
                      </a:cubicBezTo>
                      <a:cubicBezTo>
                        <a:pt x="181970" y="49287"/>
                        <a:pt x="196171" y="29193"/>
                        <a:pt x="175097" y="54483"/>
                      </a:cubicBezTo>
                      <a:cubicBezTo>
                        <a:pt x="171355" y="58974"/>
                        <a:pt x="169503" y="64942"/>
                        <a:pt x="165370" y="69075"/>
                      </a:cubicBezTo>
                      <a:cubicBezTo>
                        <a:pt x="161237" y="73208"/>
                        <a:pt x="155216" y="74998"/>
                        <a:pt x="150778" y="78802"/>
                      </a:cubicBezTo>
                      <a:cubicBezTo>
                        <a:pt x="143815" y="84771"/>
                        <a:pt x="137362" y="91356"/>
                        <a:pt x="131323" y="98258"/>
                      </a:cubicBezTo>
                      <a:cubicBezTo>
                        <a:pt x="125985" y="104359"/>
                        <a:pt x="122008" y="111558"/>
                        <a:pt x="116732" y="117713"/>
                      </a:cubicBezTo>
                      <a:cubicBezTo>
                        <a:pt x="112255" y="122935"/>
                        <a:pt x="106363" y="126874"/>
                        <a:pt x="102140" y="132304"/>
                      </a:cubicBezTo>
                      <a:cubicBezTo>
                        <a:pt x="94962" y="141532"/>
                        <a:pt x="90952" y="153220"/>
                        <a:pt x="82685" y="161487"/>
                      </a:cubicBezTo>
                      <a:cubicBezTo>
                        <a:pt x="60752" y="183420"/>
                        <a:pt x="72390" y="170708"/>
                        <a:pt x="48638" y="200398"/>
                      </a:cubicBezTo>
                      <a:cubicBezTo>
                        <a:pt x="39592" y="236579"/>
                        <a:pt x="49275" y="203827"/>
                        <a:pt x="29183" y="249036"/>
                      </a:cubicBezTo>
                      <a:cubicBezTo>
                        <a:pt x="21823" y="265596"/>
                        <a:pt x="25133" y="268073"/>
                        <a:pt x="19455" y="287947"/>
                      </a:cubicBezTo>
                      <a:cubicBezTo>
                        <a:pt x="-3483" y="368227"/>
                        <a:pt x="10959" y="301235"/>
                        <a:pt x="0" y="356041"/>
                      </a:cubicBezTo>
                      <a:cubicBezTo>
                        <a:pt x="1621" y="360905"/>
                        <a:pt x="1238" y="367007"/>
                        <a:pt x="4863" y="370632"/>
                      </a:cubicBezTo>
                      <a:cubicBezTo>
                        <a:pt x="14834" y="380603"/>
                        <a:pt x="34524" y="372482"/>
                        <a:pt x="43774" y="370632"/>
                      </a:cubicBezTo>
                      <a:cubicBezTo>
                        <a:pt x="45395" y="365768"/>
                        <a:pt x="47795" y="361098"/>
                        <a:pt x="48638" y="356041"/>
                      </a:cubicBezTo>
                      <a:cubicBezTo>
                        <a:pt x="55919" y="312357"/>
                        <a:pt x="49177" y="323443"/>
                        <a:pt x="58366" y="292811"/>
                      </a:cubicBezTo>
                      <a:cubicBezTo>
                        <a:pt x="61312" y="282990"/>
                        <a:pt x="62405" y="272160"/>
                        <a:pt x="68093" y="263628"/>
                      </a:cubicBezTo>
                      <a:cubicBezTo>
                        <a:pt x="74578" y="253900"/>
                        <a:pt x="79282" y="242712"/>
                        <a:pt x="87549" y="234445"/>
                      </a:cubicBezTo>
                      <a:lnTo>
                        <a:pt x="116732" y="205262"/>
                      </a:lnTo>
                      <a:cubicBezTo>
                        <a:pt x="127543" y="172822"/>
                        <a:pt x="112141" y="209807"/>
                        <a:pt x="141051" y="176079"/>
                      </a:cubicBezTo>
                      <a:cubicBezTo>
                        <a:pt x="163956" y="149357"/>
                        <a:pt x="138239" y="164300"/>
                        <a:pt x="160506" y="142032"/>
                      </a:cubicBezTo>
                      <a:cubicBezTo>
                        <a:pt x="164639" y="137899"/>
                        <a:pt x="170233" y="135547"/>
                        <a:pt x="175097" y="132304"/>
                      </a:cubicBezTo>
                      <a:cubicBezTo>
                        <a:pt x="183646" y="106660"/>
                        <a:pt x="174311" y="127413"/>
                        <a:pt x="194553" y="103122"/>
                      </a:cubicBezTo>
                      <a:cubicBezTo>
                        <a:pt x="198295" y="98631"/>
                        <a:pt x="200147" y="92664"/>
                        <a:pt x="204280" y="88530"/>
                      </a:cubicBezTo>
                      <a:cubicBezTo>
                        <a:pt x="208414" y="84396"/>
                        <a:pt x="214381" y="82544"/>
                        <a:pt x="218872" y="78802"/>
                      </a:cubicBezTo>
                      <a:cubicBezTo>
                        <a:pt x="242125" y="59424"/>
                        <a:pt x="225799" y="70489"/>
                        <a:pt x="243191" y="49619"/>
                      </a:cubicBezTo>
                      <a:cubicBezTo>
                        <a:pt x="258929" y="30733"/>
                        <a:pt x="254540" y="4223"/>
                        <a:pt x="248055" y="981"/>
                      </a:cubicBezTo>
                      <a:close/>
                    </a:path>
                  </a:pathLst>
                </a:cu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Oval 106"/>
                <p:cNvSpPr/>
                <p:nvPr/>
              </p:nvSpPr>
              <p:spPr>
                <a:xfrm>
                  <a:off x="3733800" y="3962400"/>
                  <a:ext cx="152400" cy="76200"/>
                </a:xfrm>
                <a:prstGeom prst="ellips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94" name="Group 93"/>
            <p:cNvGrpSpPr/>
            <p:nvPr/>
          </p:nvGrpSpPr>
          <p:grpSpPr>
            <a:xfrm>
              <a:off x="7218768" y="2527984"/>
              <a:ext cx="896113" cy="682305"/>
              <a:chOff x="10367028" y="2831262"/>
              <a:chExt cx="1079969" cy="1088438"/>
            </a:xfrm>
          </p:grpSpPr>
          <p:grpSp>
            <p:nvGrpSpPr>
              <p:cNvPr id="95" name="Group 94"/>
              <p:cNvGrpSpPr/>
              <p:nvPr/>
            </p:nvGrpSpPr>
            <p:grpSpPr>
              <a:xfrm>
                <a:off x="10516497" y="3190214"/>
                <a:ext cx="930500" cy="729486"/>
                <a:chOff x="3526277" y="3621583"/>
                <a:chExt cx="537680" cy="751008"/>
              </a:xfrm>
            </p:grpSpPr>
            <p:sp>
              <p:nvSpPr>
                <p:cNvPr id="100" name="Freeform 99"/>
                <p:cNvSpPr/>
                <p:nvPr/>
              </p:nvSpPr>
              <p:spPr>
                <a:xfrm>
                  <a:off x="3526277" y="3997087"/>
                  <a:ext cx="253957" cy="375504"/>
                </a:xfrm>
                <a:custGeom>
                  <a:avLst/>
                  <a:gdLst>
                    <a:gd name="connsiteX0" fmla="*/ 248055 w 253957"/>
                    <a:gd name="connsiteY0" fmla="*/ 981 h 375504"/>
                    <a:gd name="connsiteX1" fmla="*/ 204280 w 253957"/>
                    <a:gd name="connsiteY1" fmla="*/ 30164 h 375504"/>
                    <a:gd name="connsiteX2" fmla="*/ 175097 w 253957"/>
                    <a:gd name="connsiteY2" fmla="*/ 54483 h 375504"/>
                    <a:gd name="connsiteX3" fmla="*/ 165370 w 253957"/>
                    <a:gd name="connsiteY3" fmla="*/ 69075 h 375504"/>
                    <a:gd name="connsiteX4" fmla="*/ 150778 w 253957"/>
                    <a:gd name="connsiteY4" fmla="*/ 78802 h 375504"/>
                    <a:gd name="connsiteX5" fmla="*/ 131323 w 253957"/>
                    <a:gd name="connsiteY5" fmla="*/ 98258 h 375504"/>
                    <a:gd name="connsiteX6" fmla="*/ 116732 w 253957"/>
                    <a:gd name="connsiteY6" fmla="*/ 117713 h 375504"/>
                    <a:gd name="connsiteX7" fmla="*/ 102140 w 253957"/>
                    <a:gd name="connsiteY7" fmla="*/ 132304 h 375504"/>
                    <a:gd name="connsiteX8" fmla="*/ 82685 w 253957"/>
                    <a:gd name="connsiteY8" fmla="*/ 161487 h 375504"/>
                    <a:gd name="connsiteX9" fmla="*/ 48638 w 253957"/>
                    <a:gd name="connsiteY9" fmla="*/ 200398 h 375504"/>
                    <a:gd name="connsiteX10" fmla="*/ 29183 w 253957"/>
                    <a:gd name="connsiteY10" fmla="*/ 249036 h 375504"/>
                    <a:gd name="connsiteX11" fmla="*/ 19455 w 253957"/>
                    <a:gd name="connsiteY11" fmla="*/ 287947 h 375504"/>
                    <a:gd name="connsiteX12" fmla="*/ 0 w 253957"/>
                    <a:gd name="connsiteY12" fmla="*/ 356041 h 375504"/>
                    <a:gd name="connsiteX13" fmla="*/ 4863 w 253957"/>
                    <a:gd name="connsiteY13" fmla="*/ 370632 h 375504"/>
                    <a:gd name="connsiteX14" fmla="*/ 43774 w 253957"/>
                    <a:gd name="connsiteY14" fmla="*/ 370632 h 375504"/>
                    <a:gd name="connsiteX15" fmla="*/ 48638 w 253957"/>
                    <a:gd name="connsiteY15" fmla="*/ 356041 h 375504"/>
                    <a:gd name="connsiteX16" fmla="*/ 58366 w 253957"/>
                    <a:gd name="connsiteY16" fmla="*/ 292811 h 375504"/>
                    <a:gd name="connsiteX17" fmla="*/ 68093 w 253957"/>
                    <a:gd name="connsiteY17" fmla="*/ 263628 h 375504"/>
                    <a:gd name="connsiteX18" fmla="*/ 87549 w 253957"/>
                    <a:gd name="connsiteY18" fmla="*/ 234445 h 375504"/>
                    <a:gd name="connsiteX19" fmla="*/ 116732 w 253957"/>
                    <a:gd name="connsiteY19" fmla="*/ 205262 h 375504"/>
                    <a:gd name="connsiteX20" fmla="*/ 141051 w 253957"/>
                    <a:gd name="connsiteY20" fmla="*/ 176079 h 375504"/>
                    <a:gd name="connsiteX21" fmla="*/ 160506 w 253957"/>
                    <a:gd name="connsiteY21" fmla="*/ 142032 h 375504"/>
                    <a:gd name="connsiteX22" fmla="*/ 175097 w 253957"/>
                    <a:gd name="connsiteY22" fmla="*/ 132304 h 375504"/>
                    <a:gd name="connsiteX23" fmla="*/ 194553 w 253957"/>
                    <a:gd name="connsiteY23" fmla="*/ 103122 h 375504"/>
                    <a:gd name="connsiteX24" fmla="*/ 204280 w 253957"/>
                    <a:gd name="connsiteY24" fmla="*/ 88530 h 375504"/>
                    <a:gd name="connsiteX25" fmla="*/ 218872 w 253957"/>
                    <a:gd name="connsiteY25" fmla="*/ 78802 h 375504"/>
                    <a:gd name="connsiteX26" fmla="*/ 243191 w 253957"/>
                    <a:gd name="connsiteY26" fmla="*/ 49619 h 375504"/>
                    <a:gd name="connsiteX27" fmla="*/ 248055 w 253957"/>
                    <a:gd name="connsiteY27" fmla="*/ 981 h 375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253957" h="375504">
                      <a:moveTo>
                        <a:pt x="248055" y="981"/>
                      </a:moveTo>
                      <a:cubicBezTo>
                        <a:pt x="241570" y="-2261"/>
                        <a:pt x="237917" y="1333"/>
                        <a:pt x="204280" y="30164"/>
                      </a:cubicBezTo>
                      <a:cubicBezTo>
                        <a:pt x="181970" y="49287"/>
                        <a:pt x="196171" y="29193"/>
                        <a:pt x="175097" y="54483"/>
                      </a:cubicBezTo>
                      <a:cubicBezTo>
                        <a:pt x="171355" y="58974"/>
                        <a:pt x="169503" y="64942"/>
                        <a:pt x="165370" y="69075"/>
                      </a:cubicBezTo>
                      <a:cubicBezTo>
                        <a:pt x="161237" y="73208"/>
                        <a:pt x="155216" y="74998"/>
                        <a:pt x="150778" y="78802"/>
                      </a:cubicBezTo>
                      <a:cubicBezTo>
                        <a:pt x="143815" y="84771"/>
                        <a:pt x="137362" y="91356"/>
                        <a:pt x="131323" y="98258"/>
                      </a:cubicBezTo>
                      <a:cubicBezTo>
                        <a:pt x="125985" y="104359"/>
                        <a:pt x="122008" y="111558"/>
                        <a:pt x="116732" y="117713"/>
                      </a:cubicBezTo>
                      <a:cubicBezTo>
                        <a:pt x="112255" y="122935"/>
                        <a:pt x="106363" y="126874"/>
                        <a:pt x="102140" y="132304"/>
                      </a:cubicBezTo>
                      <a:cubicBezTo>
                        <a:pt x="94962" y="141532"/>
                        <a:pt x="90952" y="153220"/>
                        <a:pt x="82685" y="161487"/>
                      </a:cubicBezTo>
                      <a:cubicBezTo>
                        <a:pt x="60752" y="183420"/>
                        <a:pt x="72390" y="170708"/>
                        <a:pt x="48638" y="200398"/>
                      </a:cubicBezTo>
                      <a:cubicBezTo>
                        <a:pt x="39592" y="236579"/>
                        <a:pt x="49275" y="203827"/>
                        <a:pt x="29183" y="249036"/>
                      </a:cubicBezTo>
                      <a:cubicBezTo>
                        <a:pt x="21823" y="265596"/>
                        <a:pt x="25133" y="268073"/>
                        <a:pt x="19455" y="287947"/>
                      </a:cubicBezTo>
                      <a:cubicBezTo>
                        <a:pt x="-3483" y="368227"/>
                        <a:pt x="10959" y="301235"/>
                        <a:pt x="0" y="356041"/>
                      </a:cubicBezTo>
                      <a:cubicBezTo>
                        <a:pt x="1621" y="360905"/>
                        <a:pt x="1238" y="367007"/>
                        <a:pt x="4863" y="370632"/>
                      </a:cubicBezTo>
                      <a:cubicBezTo>
                        <a:pt x="14834" y="380603"/>
                        <a:pt x="34524" y="372482"/>
                        <a:pt x="43774" y="370632"/>
                      </a:cubicBezTo>
                      <a:cubicBezTo>
                        <a:pt x="45395" y="365768"/>
                        <a:pt x="47795" y="361098"/>
                        <a:pt x="48638" y="356041"/>
                      </a:cubicBezTo>
                      <a:cubicBezTo>
                        <a:pt x="55919" y="312357"/>
                        <a:pt x="49177" y="323443"/>
                        <a:pt x="58366" y="292811"/>
                      </a:cubicBezTo>
                      <a:cubicBezTo>
                        <a:pt x="61312" y="282990"/>
                        <a:pt x="62405" y="272160"/>
                        <a:pt x="68093" y="263628"/>
                      </a:cubicBezTo>
                      <a:cubicBezTo>
                        <a:pt x="74578" y="253900"/>
                        <a:pt x="79282" y="242712"/>
                        <a:pt x="87549" y="234445"/>
                      </a:cubicBezTo>
                      <a:lnTo>
                        <a:pt x="116732" y="205262"/>
                      </a:lnTo>
                      <a:cubicBezTo>
                        <a:pt x="127543" y="172822"/>
                        <a:pt x="112141" y="209807"/>
                        <a:pt x="141051" y="176079"/>
                      </a:cubicBezTo>
                      <a:cubicBezTo>
                        <a:pt x="163956" y="149357"/>
                        <a:pt x="138239" y="164300"/>
                        <a:pt x="160506" y="142032"/>
                      </a:cubicBezTo>
                      <a:cubicBezTo>
                        <a:pt x="164639" y="137899"/>
                        <a:pt x="170233" y="135547"/>
                        <a:pt x="175097" y="132304"/>
                      </a:cubicBezTo>
                      <a:cubicBezTo>
                        <a:pt x="183646" y="106660"/>
                        <a:pt x="174311" y="127413"/>
                        <a:pt x="194553" y="103122"/>
                      </a:cubicBezTo>
                      <a:cubicBezTo>
                        <a:pt x="198295" y="98631"/>
                        <a:pt x="200147" y="92664"/>
                        <a:pt x="204280" y="88530"/>
                      </a:cubicBezTo>
                      <a:cubicBezTo>
                        <a:pt x="208414" y="84396"/>
                        <a:pt x="214381" y="82544"/>
                        <a:pt x="218872" y="78802"/>
                      </a:cubicBezTo>
                      <a:cubicBezTo>
                        <a:pt x="242125" y="59424"/>
                        <a:pt x="225799" y="70489"/>
                        <a:pt x="243191" y="49619"/>
                      </a:cubicBezTo>
                      <a:cubicBezTo>
                        <a:pt x="258929" y="30733"/>
                        <a:pt x="254540" y="4223"/>
                        <a:pt x="248055" y="981"/>
                      </a:cubicBezTo>
                      <a:close/>
                    </a:path>
                  </a:pathLst>
                </a:cu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Freeform 100"/>
                <p:cNvSpPr/>
                <p:nvPr/>
              </p:nvSpPr>
              <p:spPr>
                <a:xfrm>
                  <a:off x="3810000" y="3621583"/>
                  <a:ext cx="253957" cy="375504"/>
                </a:xfrm>
                <a:custGeom>
                  <a:avLst/>
                  <a:gdLst>
                    <a:gd name="connsiteX0" fmla="*/ 248055 w 253957"/>
                    <a:gd name="connsiteY0" fmla="*/ 981 h 375504"/>
                    <a:gd name="connsiteX1" fmla="*/ 204280 w 253957"/>
                    <a:gd name="connsiteY1" fmla="*/ 30164 h 375504"/>
                    <a:gd name="connsiteX2" fmla="*/ 175097 w 253957"/>
                    <a:gd name="connsiteY2" fmla="*/ 54483 h 375504"/>
                    <a:gd name="connsiteX3" fmla="*/ 165370 w 253957"/>
                    <a:gd name="connsiteY3" fmla="*/ 69075 h 375504"/>
                    <a:gd name="connsiteX4" fmla="*/ 150778 w 253957"/>
                    <a:gd name="connsiteY4" fmla="*/ 78802 h 375504"/>
                    <a:gd name="connsiteX5" fmla="*/ 131323 w 253957"/>
                    <a:gd name="connsiteY5" fmla="*/ 98258 h 375504"/>
                    <a:gd name="connsiteX6" fmla="*/ 116732 w 253957"/>
                    <a:gd name="connsiteY6" fmla="*/ 117713 h 375504"/>
                    <a:gd name="connsiteX7" fmla="*/ 102140 w 253957"/>
                    <a:gd name="connsiteY7" fmla="*/ 132304 h 375504"/>
                    <a:gd name="connsiteX8" fmla="*/ 82685 w 253957"/>
                    <a:gd name="connsiteY8" fmla="*/ 161487 h 375504"/>
                    <a:gd name="connsiteX9" fmla="*/ 48638 w 253957"/>
                    <a:gd name="connsiteY9" fmla="*/ 200398 h 375504"/>
                    <a:gd name="connsiteX10" fmla="*/ 29183 w 253957"/>
                    <a:gd name="connsiteY10" fmla="*/ 249036 h 375504"/>
                    <a:gd name="connsiteX11" fmla="*/ 19455 w 253957"/>
                    <a:gd name="connsiteY11" fmla="*/ 287947 h 375504"/>
                    <a:gd name="connsiteX12" fmla="*/ 0 w 253957"/>
                    <a:gd name="connsiteY12" fmla="*/ 356041 h 375504"/>
                    <a:gd name="connsiteX13" fmla="*/ 4863 w 253957"/>
                    <a:gd name="connsiteY13" fmla="*/ 370632 h 375504"/>
                    <a:gd name="connsiteX14" fmla="*/ 43774 w 253957"/>
                    <a:gd name="connsiteY14" fmla="*/ 370632 h 375504"/>
                    <a:gd name="connsiteX15" fmla="*/ 48638 w 253957"/>
                    <a:gd name="connsiteY15" fmla="*/ 356041 h 375504"/>
                    <a:gd name="connsiteX16" fmla="*/ 58366 w 253957"/>
                    <a:gd name="connsiteY16" fmla="*/ 292811 h 375504"/>
                    <a:gd name="connsiteX17" fmla="*/ 68093 w 253957"/>
                    <a:gd name="connsiteY17" fmla="*/ 263628 h 375504"/>
                    <a:gd name="connsiteX18" fmla="*/ 87549 w 253957"/>
                    <a:gd name="connsiteY18" fmla="*/ 234445 h 375504"/>
                    <a:gd name="connsiteX19" fmla="*/ 116732 w 253957"/>
                    <a:gd name="connsiteY19" fmla="*/ 205262 h 375504"/>
                    <a:gd name="connsiteX20" fmla="*/ 141051 w 253957"/>
                    <a:gd name="connsiteY20" fmla="*/ 176079 h 375504"/>
                    <a:gd name="connsiteX21" fmla="*/ 160506 w 253957"/>
                    <a:gd name="connsiteY21" fmla="*/ 142032 h 375504"/>
                    <a:gd name="connsiteX22" fmla="*/ 175097 w 253957"/>
                    <a:gd name="connsiteY22" fmla="*/ 132304 h 375504"/>
                    <a:gd name="connsiteX23" fmla="*/ 194553 w 253957"/>
                    <a:gd name="connsiteY23" fmla="*/ 103122 h 375504"/>
                    <a:gd name="connsiteX24" fmla="*/ 204280 w 253957"/>
                    <a:gd name="connsiteY24" fmla="*/ 88530 h 375504"/>
                    <a:gd name="connsiteX25" fmla="*/ 218872 w 253957"/>
                    <a:gd name="connsiteY25" fmla="*/ 78802 h 375504"/>
                    <a:gd name="connsiteX26" fmla="*/ 243191 w 253957"/>
                    <a:gd name="connsiteY26" fmla="*/ 49619 h 375504"/>
                    <a:gd name="connsiteX27" fmla="*/ 248055 w 253957"/>
                    <a:gd name="connsiteY27" fmla="*/ 981 h 375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253957" h="375504">
                      <a:moveTo>
                        <a:pt x="248055" y="981"/>
                      </a:moveTo>
                      <a:cubicBezTo>
                        <a:pt x="241570" y="-2261"/>
                        <a:pt x="237917" y="1333"/>
                        <a:pt x="204280" y="30164"/>
                      </a:cubicBezTo>
                      <a:cubicBezTo>
                        <a:pt x="181970" y="49287"/>
                        <a:pt x="196171" y="29193"/>
                        <a:pt x="175097" y="54483"/>
                      </a:cubicBezTo>
                      <a:cubicBezTo>
                        <a:pt x="171355" y="58974"/>
                        <a:pt x="169503" y="64942"/>
                        <a:pt x="165370" y="69075"/>
                      </a:cubicBezTo>
                      <a:cubicBezTo>
                        <a:pt x="161237" y="73208"/>
                        <a:pt x="155216" y="74998"/>
                        <a:pt x="150778" y="78802"/>
                      </a:cubicBezTo>
                      <a:cubicBezTo>
                        <a:pt x="143815" y="84771"/>
                        <a:pt x="137362" y="91356"/>
                        <a:pt x="131323" y="98258"/>
                      </a:cubicBezTo>
                      <a:cubicBezTo>
                        <a:pt x="125985" y="104359"/>
                        <a:pt x="122008" y="111558"/>
                        <a:pt x="116732" y="117713"/>
                      </a:cubicBezTo>
                      <a:cubicBezTo>
                        <a:pt x="112255" y="122935"/>
                        <a:pt x="106363" y="126874"/>
                        <a:pt x="102140" y="132304"/>
                      </a:cubicBezTo>
                      <a:cubicBezTo>
                        <a:pt x="94962" y="141532"/>
                        <a:pt x="90952" y="153220"/>
                        <a:pt x="82685" y="161487"/>
                      </a:cubicBezTo>
                      <a:cubicBezTo>
                        <a:pt x="60752" y="183420"/>
                        <a:pt x="72390" y="170708"/>
                        <a:pt x="48638" y="200398"/>
                      </a:cubicBezTo>
                      <a:cubicBezTo>
                        <a:pt x="39592" y="236579"/>
                        <a:pt x="49275" y="203827"/>
                        <a:pt x="29183" y="249036"/>
                      </a:cubicBezTo>
                      <a:cubicBezTo>
                        <a:pt x="21823" y="265596"/>
                        <a:pt x="25133" y="268073"/>
                        <a:pt x="19455" y="287947"/>
                      </a:cubicBezTo>
                      <a:cubicBezTo>
                        <a:pt x="-3483" y="368227"/>
                        <a:pt x="10959" y="301235"/>
                        <a:pt x="0" y="356041"/>
                      </a:cubicBezTo>
                      <a:cubicBezTo>
                        <a:pt x="1621" y="360905"/>
                        <a:pt x="1238" y="367007"/>
                        <a:pt x="4863" y="370632"/>
                      </a:cubicBezTo>
                      <a:cubicBezTo>
                        <a:pt x="14834" y="380603"/>
                        <a:pt x="34524" y="372482"/>
                        <a:pt x="43774" y="370632"/>
                      </a:cubicBezTo>
                      <a:cubicBezTo>
                        <a:pt x="45395" y="365768"/>
                        <a:pt x="47795" y="361098"/>
                        <a:pt x="48638" y="356041"/>
                      </a:cubicBezTo>
                      <a:cubicBezTo>
                        <a:pt x="55919" y="312357"/>
                        <a:pt x="49177" y="323443"/>
                        <a:pt x="58366" y="292811"/>
                      </a:cubicBezTo>
                      <a:cubicBezTo>
                        <a:pt x="61312" y="282990"/>
                        <a:pt x="62405" y="272160"/>
                        <a:pt x="68093" y="263628"/>
                      </a:cubicBezTo>
                      <a:cubicBezTo>
                        <a:pt x="74578" y="253900"/>
                        <a:pt x="79282" y="242712"/>
                        <a:pt x="87549" y="234445"/>
                      </a:cubicBezTo>
                      <a:lnTo>
                        <a:pt x="116732" y="205262"/>
                      </a:lnTo>
                      <a:cubicBezTo>
                        <a:pt x="127543" y="172822"/>
                        <a:pt x="112141" y="209807"/>
                        <a:pt x="141051" y="176079"/>
                      </a:cubicBezTo>
                      <a:cubicBezTo>
                        <a:pt x="163956" y="149357"/>
                        <a:pt x="138239" y="164300"/>
                        <a:pt x="160506" y="142032"/>
                      </a:cubicBezTo>
                      <a:cubicBezTo>
                        <a:pt x="164639" y="137899"/>
                        <a:pt x="170233" y="135547"/>
                        <a:pt x="175097" y="132304"/>
                      </a:cubicBezTo>
                      <a:cubicBezTo>
                        <a:pt x="183646" y="106660"/>
                        <a:pt x="174311" y="127413"/>
                        <a:pt x="194553" y="103122"/>
                      </a:cubicBezTo>
                      <a:cubicBezTo>
                        <a:pt x="198295" y="98631"/>
                        <a:pt x="200147" y="92664"/>
                        <a:pt x="204280" y="88530"/>
                      </a:cubicBezTo>
                      <a:cubicBezTo>
                        <a:pt x="208414" y="84396"/>
                        <a:pt x="214381" y="82544"/>
                        <a:pt x="218872" y="78802"/>
                      </a:cubicBezTo>
                      <a:cubicBezTo>
                        <a:pt x="242125" y="59424"/>
                        <a:pt x="225799" y="70489"/>
                        <a:pt x="243191" y="49619"/>
                      </a:cubicBezTo>
                      <a:cubicBezTo>
                        <a:pt x="258929" y="30733"/>
                        <a:pt x="254540" y="4223"/>
                        <a:pt x="248055" y="981"/>
                      </a:cubicBezTo>
                      <a:close/>
                    </a:path>
                  </a:pathLst>
                </a:cu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Oval 101"/>
                <p:cNvSpPr/>
                <p:nvPr/>
              </p:nvSpPr>
              <p:spPr>
                <a:xfrm>
                  <a:off x="3733800" y="3962400"/>
                  <a:ext cx="152400" cy="76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6" name="Group 95"/>
              <p:cNvGrpSpPr/>
              <p:nvPr/>
            </p:nvGrpSpPr>
            <p:grpSpPr>
              <a:xfrm>
                <a:off x="10367028" y="2831262"/>
                <a:ext cx="909762" cy="995768"/>
                <a:chOff x="4968706" y="4045569"/>
                <a:chExt cx="365293" cy="374031"/>
              </a:xfrm>
            </p:grpSpPr>
            <p:sp>
              <p:nvSpPr>
                <p:cNvPr id="97" name="Freeform 96"/>
                <p:cNvSpPr/>
                <p:nvPr/>
              </p:nvSpPr>
              <p:spPr>
                <a:xfrm>
                  <a:off x="4968706" y="4347896"/>
                  <a:ext cx="118301" cy="71704"/>
                </a:xfrm>
                <a:custGeom>
                  <a:avLst/>
                  <a:gdLst>
                    <a:gd name="connsiteX0" fmla="*/ 248055 w 253957"/>
                    <a:gd name="connsiteY0" fmla="*/ 981 h 375504"/>
                    <a:gd name="connsiteX1" fmla="*/ 204280 w 253957"/>
                    <a:gd name="connsiteY1" fmla="*/ 30164 h 375504"/>
                    <a:gd name="connsiteX2" fmla="*/ 175097 w 253957"/>
                    <a:gd name="connsiteY2" fmla="*/ 54483 h 375504"/>
                    <a:gd name="connsiteX3" fmla="*/ 165370 w 253957"/>
                    <a:gd name="connsiteY3" fmla="*/ 69075 h 375504"/>
                    <a:gd name="connsiteX4" fmla="*/ 150778 w 253957"/>
                    <a:gd name="connsiteY4" fmla="*/ 78802 h 375504"/>
                    <a:gd name="connsiteX5" fmla="*/ 131323 w 253957"/>
                    <a:gd name="connsiteY5" fmla="*/ 98258 h 375504"/>
                    <a:gd name="connsiteX6" fmla="*/ 116732 w 253957"/>
                    <a:gd name="connsiteY6" fmla="*/ 117713 h 375504"/>
                    <a:gd name="connsiteX7" fmla="*/ 102140 w 253957"/>
                    <a:gd name="connsiteY7" fmla="*/ 132304 h 375504"/>
                    <a:gd name="connsiteX8" fmla="*/ 82685 w 253957"/>
                    <a:gd name="connsiteY8" fmla="*/ 161487 h 375504"/>
                    <a:gd name="connsiteX9" fmla="*/ 48638 w 253957"/>
                    <a:gd name="connsiteY9" fmla="*/ 200398 h 375504"/>
                    <a:gd name="connsiteX10" fmla="*/ 29183 w 253957"/>
                    <a:gd name="connsiteY10" fmla="*/ 249036 h 375504"/>
                    <a:gd name="connsiteX11" fmla="*/ 19455 w 253957"/>
                    <a:gd name="connsiteY11" fmla="*/ 287947 h 375504"/>
                    <a:gd name="connsiteX12" fmla="*/ 0 w 253957"/>
                    <a:gd name="connsiteY12" fmla="*/ 356041 h 375504"/>
                    <a:gd name="connsiteX13" fmla="*/ 4863 w 253957"/>
                    <a:gd name="connsiteY13" fmla="*/ 370632 h 375504"/>
                    <a:gd name="connsiteX14" fmla="*/ 43774 w 253957"/>
                    <a:gd name="connsiteY14" fmla="*/ 370632 h 375504"/>
                    <a:gd name="connsiteX15" fmla="*/ 48638 w 253957"/>
                    <a:gd name="connsiteY15" fmla="*/ 356041 h 375504"/>
                    <a:gd name="connsiteX16" fmla="*/ 58366 w 253957"/>
                    <a:gd name="connsiteY16" fmla="*/ 292811 h 375504"/>
                    <a:gd name="connsiteX17" fmla="*/ 68093 w 253957"/>
                    <a:gd name="connsiteY17" fmla="*/ 263628 h 375504"/>
                    <a:gd name="connsiteX18" fmla="*/ 87549 w 253957"/>
                    <a:gd name="connsiteY18" fmla="*/ 234445 h 375504"/>
                    <a:gd name="connsiteX19" fmla="*/ 116732 w 253957"/>
                    <a:gd name="connsiteY19" fmla="*/ 205262 h 375504"/>
                    <a:gd name="connsiteX20" fmla="*/ 141051 w 253957"/>
                    <a:gd name="connsiteY20" fmla="*/ 176079 h 375504"/>
                    <a:gd name="connsiteX21" fmla="*/ 160506 w 253957"/>
                    <a:gd name="connsiteY21" fmla="*/ 142032 h 375504"/>
                    <a:gd name="connsiteX22" fmla="*/ 175097 w 253957"/>
                    <a:gd name="connsiteY22" fmla="*/ 132304 h 375504"/>
                    <a:gd name="connsiteX23" fmla="*/ 194553 w 253957"/>
                    <a:gd name="connsiteY23" fmla="*/ 103122 h 375504"/>
                    <a:gd name="connsiteX24" fmla="*/ 204280 w 253957"/>
                    <a:gd name="connsiteY24" fmla="*/ 88530 h 375504"/>
                    <a:gd name="connsiteX25" fmla="*/ 218872 w 253957"/>
                    <a:gd name="connsiteY25" fmla="*/ 78802 h 375504"/>
                    <a:gd name="connsiteX26" fmla="*/ 243191 w 253957"/>
                    <a:gd name="connsiteY26" fmla="*/ 49619 h 375504"/>
                    <a:gd name="connsiteX27" fmla="*/ 248055 w 253957"/>
                    <a:gd name="connsiteY27" fmla="*/ 981 h 375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253957" h="375504">
                      <a:moveTo>
                        <a:pt x="248055" y="981"/>
                      </a:moveTo>
                      <a:cubicBezTo>
                        <a:pt x="241570" y="-2261"/>
                        <a:pt x="237917" y="1333"/>
                        <a:pt x="204280" y="30164"/>
                      </a:cubicBezTo>
                      <a:cubicBezTo>
                        <a:pt x="181970" y="49287"/>
                        <a:pt x="196171" y="29193"/>
                        <a:pt x="175097" y="54483"/>
                      </a:cubicBezTo>
                      <a:cubicBezTo>
                        <a:pt x="171355" y="58974"/>
                        <a:pt x="169503" y="64942"/>
                        <a:pt x="165370" y="69075"/>
                      </a:cubicBezTo>
                      <a:cubicBezTo>
                        <a:pt x="161237" y="73208"/>
                        <a:pt x="155216" y="74998"/>
                        <a:pt x="150778" y="78802"/>
                      </a:cubicBezTo>
                      <a:cubicBezTo>
                        <a:pt x="143815" y="84771"/>
                        <a:pt x="137362" y="91356"/>
                        <a:pt x="131323" y="98258"/>
                      </a:cubicBezTo>
                      <a:cubicBezTo>
                        <a:pt x="125985" y="104359"/>
                        <a:pt x="122008" y="111558"/>
                        <a:pt x="116732" y="117713"/>
                      </a:cubicBezTo>
                      <a:cubicBezTo>
                        <a:pt x="112255" y="122935"/>
                        <a:pt x="106363" y="126874"/>
                        <a:pt x="102140" y="132304"/>
                      </a:cubicBezTo>
                      <a:cubicBezTo>
                        <a:pt x="94962" y="141532"/>
                        <a:pt x="90952" y="153220"/>
                        <a:pt x="82685" y="161487"/>
                      </a:cubicBezTo>
                      <a:cubicBezTo>
                        <a:pt x="60752" y="183420"/>
                        <a:pt x="72390" y="170708"/>
                        <a:pt x="48638" y="200398"/>
                      </a:cubicBezTo>
                      <a:cubicBezTo>
                        <a:pt x="39592" y="236579"/>
                        <a:pt x="49275" y="203827"/>
                        <a:pt x="29183" y="249036"/>
                      </a:cubicBezTo>
                      <a:cubicBezTo>
                        <a:pt x="21823" y="265596"/>
                        <a:pt x="25133" y="268073"/>
                        <a:pt x="19455" y="287947"/>
                      </a:cubicBezTo>
                      <a:cubicBezTo>
                        <a:pt x="-3483" y="368227"/>
                        <a:pt x="10959" y="301235"/>
                        <a:pt x="0" y="356041"/>
                      </a:cubicBezTo>
                      <a:cubicBezTo>
                        <a:pt x="1621" y="360905"/>
                        <a:pt x="1238" y="367007"/>
                        <a:pt x="4863" y="370632"/>
                      </a:cubicBezTo>
                      <a:cubicBezTo>
                        <a:pt x="14834" y="380603"/>
                        <a:pt x="34524" y="372482"/>
                        <a:pt x="43774" y="370632"/>
                      </a:cubicBezTo>
                      <a:cubicBezTo>
                        <a:pt x="45395" y="365768"/>
                        <a:pt x="47795" y="361098"/>
                        <a:pt x="48638" y="356041"/>
                      </a:cubicBezTo>
                      <a:cubicBezTo>
                        <a:pt x="55919" y="312357"/>
                        <a:pt x="49177" y="323443"/>
                        <a:pt x="58366" y="292811"/>
                      </a:cubicBezTo>
                      <a:cubicBezTo>
                        <a:pt x="61312" y="282990"/>
                        <a:pt x="62405" y="272160"/>
                        <a:pt x="68093" y="263628"/>
                      </a:cubicBezTo>
                      <a:cubicBezTo>
                        <a:pt x="74578" y="253900"/>
                        <a:pt x="79282" y="242712"/>
                        <a:pt x="87549" y="234445"/>
                      </a:cubicBezTo>
                      <a:lnTo>
                        <a:pt x="116732" y="205262"/>
                      </a:lnTo>
                      <a:cubicBezTo>
                        <a:pt x="127543" y="172822"/>
                        <a:pt x="112141" y="209807"/>
                        <a:pt x="141051" y="176079"/>
                      </a:cubicBezTo>
                      <a:cubicBezTo>
                        <a:pt x="163956" y="149357"/>
                        <a:pt x="138239" y="164300"/>
                        <a:pt x="160506" y="142032"/>
                      </a:cubicBezTo>
                      <a:cubicBezTo>
                        <a:pt x="164639" y="137899"/>
                        <a:pt x="170233" y="135547"/>
                        <a:pt x="175097" y="132304"/>
                      </a:cubicBezTo>
                      <a:cubicBezTo>
                        <a:pt x="183646" y="106660"/>
                        <a:pt x="174311" y="127413"/>
                        <a:pt x="194553" y="103122"/>
                      </a:cubicBezTo>
                      <a:cubicBezTo>
                        <a:pt x="198295" y="98631"/>
                        <a:pt x="200147" y="92664"/>
                        <a:pt x="204280" y="88530"/>
                      </a:cubicBezTo>
                      <a:cubicBezTo>
                        <a:pt x="208414" y="84396"/>
                        <a:pt x="214381" y="82544"/>
                        <a:pt x="218872" y="78802"/>
                      </a:cubicBezTo>
                      <a:cubicBezTo>
                        <a:pt x="242125" y="59424"/>
                        <a:pt x="225799" y="70489"/>
                        <a:pt x="243191" y="49619"/>
                      </a:cubicBezTo>
                      <a:cubicBezTo>
                        <a:pt x="258929" y="30733"/>
                        <a:pt x="254540" y="4223"/>
                        <a:pt x="248055" y="981"/>
                      </a:cubicBezTo>
                      <a:close/>
                    </a:path>
                  </a:pathLst>
                </a:cu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Freeform 97"/>
                <p:cNvSpPr/>
                <p:nvPr/>
              </p:nvSpPr>
              <p:spPr>
                <a:xfrm>
                  <a:off x="5102714" y="4045569"/>
                  <a:ext cx="231285" cy="302327"/>
                </a:xfrm>
                <a:custGeom>
                  <a:avLst/>
                  <a:gdLst>
                    <a:gd name="connsiteX0" fmla="*/ 248055 w 253957"/>
                    <a:gd name="connsiteY0" fmla="*/ 981 h 375504"/>
                    <a:gd name="connsiteX1" fmla="*/ 204280 w 253957"/>
                    <a:gd name="connsiteY1" fmla="*/ 30164 h 375504"/>
                    <a:gd name="connsiteX2" fmla="*/ 175097 w 253957"/>
                    <a:gd name="connsiteY2" fmla="*/ 54483 h 375504"/>
                    <a:gd name="connsiteX3" fmla="*/ 165370 w 253957"/>
                    <a:gd name="connsiteY3" fmla="*/ 69075 h 375504"/>
                    <a:gd name="connsiteX4" fmla="*/ 150778 w 253957"/>
                    <a:gd name="connsiteY4" fmla="*/ 78802 h 375504"/>
                    <a:gd name="connsiteX5" fmla="*/ 131323 w 253957"/>
                    <a:gd name="connsiteY5" fmla="*/ 98258 h 375504"/>
                    <a:gd name="connsiteX6" fmla="*/ 116732 w 253957"/>
                    <a:gd name="connsiteY6" fmla="*/ 117713 h 375504"/>
                    <a:gd name="connsiteX7" fmla="*/ 102140 w 253957"/>
                    <a:gd name="connsiteY7" fmla="*/ 132304 h 375504"/>
                    <a:gd name="connsiteX8" fmla="*/ 82685 w 253957"/>
                    <a:gd name="connsiteY8" fmla="*/ 161487 h 375504"/>
                    <a:gd name="connsiteX9" fmla="*/ 48638 w 253957"/>
                    <a:gd name="connsiteY9" fmla="*/ 200398 h 375504"/>
                    <a:gd name="connsiteX10" fmla="*/ 29183 w 253957"/>
                    <a:gd name="connsiteY10" fmla="*/ 249036 h 375504"/>
                    <a:gd name="connsiteX11" fmla="*/ 19455 w 253957"/>
                    <a:gd name="connsiteY11" fmla="*/ 287947 h 375504"/>
                    <a:gd name="connsiteX12" fmla="*/ 0 w 253957"/>
                    <a:gd name="connsiteY12" fmla="*/ 356041 h 375504"/>
                    <a:gd name="connsiteX13" fmla="*/ 4863 w 253957"/>
                    <a:gd name="connsiteY13" fmla="*/ 370632 h 375504"/>
                    <a:gd name="connsiteX14" fmla="*/ 43774 w 253957"/>
                    <a:gd name="connsiteY14" fmla="*/ 370632 h 375504"/>
                    <a:gd name="connsiteX15" fmla="*/ 48638 w 253957"/>
                    <a:gd name="connsiteY15" fmla="*/ 356041 h 375504"/>
                    <a:gd name="connsiteX16" fmla="*/ 58366 w 253957"/>
                    <a:gd name="connsiteY16" fmla="*/ 292811 h 375504"/>
                    <a:gd name="connsiteX17" fmla="*/ 68093 w 253957"/>
                    <a:gd name="connsiteY17" fmla="*/ 263628 h 375504"/>
                    <a:gd name="connsiteX18" fmla="*/ 87549 w 253957"/>
                    <a:gd name="connsiteY18" fmla="*/ 234445 h 375504"/>
                    <a:gd name="connsiteX19" fmla="*/ 116732 w 253957"/>
                    <a:gd name="connsiteY19" fmla="*/ 205262 h 375504"/>
                    <a:gd name="connsiteX20" fmla="*/ 141051 w 253957"/>
                    <a:gd name="connsiteY20" fmla="*/ 176079 h 375504"/>
                    <a:gd name="connsiteX21" fmla="*/ 160506 w 253957"/>
                    <a:gd name="connsiteY21" fmla="*/ 142032 h 375504"/>
                    <a:gd name="connsiteX22" fmla="*/ 175097 w 253957"/>
                    <a:gd name="connsiteY22" fmla="*/ 132304 h 375504"/>
                    <a:gd name="connsiteX23" fmla="*/ 194553 w 253957"/>
                    <a:gd name="connsiteY23" fmla="*/ 103122 h 375504"/>
                    <a:gd name="connsiteX24" fmla="*/ 204280 w 253957"/>
                    <a:gd name="connsiteY24" fmla="*/ 88530 h 375504"/>
                    <a:gd name="connsiteX25" fmla="*/ 218872 w 253957"/>
                    <a:gd name="connsiteY25" fmla="*/ 78802 h 375504"/>
                    <a:gd name="connsiteX26" fmla="*/ 243191 w 253957"/>
                    <a:gd name="connsiteY26" fmla="*/ 49619 h 375504"/>
                    <a:gd name="connsiteX27" fmla="*/ 248055 w 253957"/>
                    <a:gd name="connsiteY27" fmla="*/ 981 h 375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253957" h="375504">
                      <a:moveTo>
                        <a:pt x="248055" y="981"/>
                      </a:moveTo>
                      <a:cubicBezTo>
                        <a:pt x="241570" y="-2261"/>
                        <a:pt x="237917" y="1333"/>
                        <a:pt x="204280" y="30164"/>
                      </a:cubicBezTo>
                      <a:cubicBezTo>
                        <a:pt x="181970" y="49287"/>
                        <a:pt x="196171" y="29193"/>
                        <a:pt x="175097" y="54483"/>
                      </a:cubicBezTo>
                      <a:cubicBezTo>
                        <a:pt x="171355" y="58974"/>
                        <a:pt x="169503" y="64942"/>
                        <a:pt x="165370" y="69075"/>
                      </a:cubicBezTo>
                      <a:cubicBezTo>
                        <a:pt x="161237" y="73208"/>
                        <a:pt x="155216" y="74998"/>
                        <a:pt x="150778" y="78802"/>
                      </a:cubicBezTo>
                      <a:cubicBezTo>
                        <a:pt x="143815" y="84771"/>
                        <a:pt x="137362" y="91356"/>
                        <a:pt x="131323" y="98258"/>
                      </a:cubicBezTo>
                      <a:cubicBezTo>
                        <a:pt x="125985" y="104359"/>
                        <a:pt x="122008" y="111558"/>
                        <a:pt x="116732" y="117713"/>
                      </a:cubicBezTo>
                      <a:cubicBezTo>
                        <a:pt x="112255" y="122935"/>
                        <a:pt x="106363" y="126874"/>
                        <a:pt x="102140" y="132304"/>
                      </a:cubicBezTo>
                      <a:cubicBezTo>
                        <a:pt x="94962" y="141532"/>
                        <a:pt x="90952" y="153220"/>
                        <a:pt x="82685" y="161487"/>
                      </a:cubicBezTo>
                      <a:cubicBezTo>
                        <a:pt x="60752" y="183420"/>
                        <a:pt x="72390" y="170708"/>
                        <a:pt x="48638" y="200398"/>
                      </a:cubicBezTo>
                      <a:cubicBezTo>
                        <a:pt x="39592" y="236579"/>
                        <a:pt x="49275" y="203827"/>
                        <a:pt x="29183" y="249036"/>
                      </a:cubicBezTo>
                      <a:cubicBezTo>
                        <a:pt x="21823" y="265596"/>
                        <a:pt x="25133" y="268073"/>
                        <a:pt x="19455" y="287947"/>
                      </a:cubicBezTo>
                      <a:cubicBezTo>
                        <a:pt x="-3483" y="368227"/>
                        <a:pt x="10959" y="301235"/>
                        <a:pt x="0" y="356041"/>
                      </a:cubicBezTo>
                      <a:cubicBezTo>
                        <a:pt x="1621" y="360905"/>
                        <a:pt x="1238" y="367007"/>
                        <a:pt x="4863" y="370632"/>
                      </a:cubicBezTo>
                      <a:cubicBezTo>
                        <a:pt x="14834" y="380603"/>
                        <a:pt x="34524" y="372482"/>
                        <a:pt x="43774" y="370632"/>
                      </a:cubicBezTo>
                      <a:cubicBezTo>
                        <a:pt x="45395" y="365768"/>
                        <a:pt x="47795" y="361098"/>
                        <a:pt x="48638" y="356041"/>
                      </a:cubicBezTo>
                      <a:cubicBezTo>
                        <a:pt x="55919" y="312357"/>
                        <a:pt x="49177" y="323443"/>
                        <a:pt x="58366" y="292811"/>
                      </a:cubicBezTo>
                      <a:cubicBezTo>
                        <a:pt x="61312" y="282990"/>
                        <a:pt x="62405" y="272160"/>
                        <a:pt x="68093" y="263628"/>
                      </a:cubicBezTo>
                      <a:cubicBezTo>
                        <a:pt x="74578" y="253900"/>
                        <a:pt x="79282" y="242712"/>
                        <a:pt x="87549" y="234445"/>
                      </a:cubicBezTo>
                      <a:lnTo>
                        <a:pt x="116732" y="205262"/>
                      </a:lnTo>
                      <a:cubicBezTo>
                        <a:pt x="127543" y="172822"/>
                        <a:pt x="112141" y="209807"/>
                        <a:pt x="141051" y="176079"/>
                      </a:cubicBezTo>
                      <a:cubicBezTo>
                        <a:pt x="163956" y="149357"/>
                        <a:pt x="138239" y="164300"/>
                        <a:pt x="160506" y="142032"/>
                      </a:cubicBezTo>
                      <a:cubicBezTo>
                        <a:pt x="164639" y="137899"/>
                        <a:pt x="170233" y="135547"/>
                        <a:pt x="175097" y="132304"/>
                      </a:cubicBezTo>
                      <a:cubicBezTo>
                        <a:pt x="183646" y="106660"/>
                        <a:pt x="174311" y="127413"/>
                        <a:pt x="194553" y="103122"/>
                      </a:cubicBezTo>
                      <a:cubicBezTo>
                        <a:pt x="198295" y="98631"/>
                        <a:pt x="200147" y="92664"/>
                        <a:pt x="204280" y="88530"/>
                      </a:cubicBezTo>
                      <a:cubicBezTo>
                        <a:pt x="208414" y="84396"/>
                        <a:pt x="214381" y="82544"/>
                        <a:pt x="218872" y="78802"/>
                      </a:cubicBezTo>
                      <a:cubicBezTo>
                        <a:pt x="242125" y="59424"/>
                        <a:pt x="225799" y="70489"/>
                        <a:pt x="243191" y="49619"/>
                      </a:cubicBezTo>
                      <a:cubicBezTo>
                        <a:pt x="258929" y="30733"/>
                        <a:pt x="254540" y="4223"/>
                        <a:pt x="248055" y="981"/>
                      </a:cubicBezTo>
                      <a:close/>
                    </a:path>
                  </a:pathLst>
                </a:cu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Oval 98"/>
                <p:cNvSpPr/>
                <p:nvPr/>
              </p:nvSpPr>
              <p:spPr>
                <a:xfrm>
                  <a:off x="5062506" y="4335989"/>
                  <a:ext cx="80418" cy="26156"/>
                </a:xfrm>
                <a:prstGeom prst="ellips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20" name="Group 119"/>
          <p:cNvGrpSpPr/>
          <p:nvPr/>
        </p:nvGrpSpPr>
        <p:grpSpPr>
          <a:xfrm>
            <a:off x="951276" y="3026323"/>
            <a:ext cx="619033" cy="541128"/>
            <a:chOff x="10642848" y="4462456"/>
            <a:chExt cx="962433" cy="884715"/>
          </a:xfrm>
        </p:grpSpPr>
        <p:grpSp>
          <p:nvGrpSpPr>
            <p:cNvPr id="121" name="Group 120"/>
            <p:cNvGrpSpPr/>
            <p:nvPr/>
          </p:nvGrpSpPr>
          <p:grpSpPr>
            <a:xfrm rot="236297">
              <a:off x="10854425" y="4642260"/>
              <a:ext cx="750856" cy="704911"/>
              <a:chOff x="3526277" y="3621583"/>
              <a:chExt cx="537680" cy="751008"/>
            </a:xfrm>
          </p:grpSpPr>
          <p:sp>
            <p:nvSpPr>
              <p:cNvPr id="126" name="Freeform 125"/>
              <p:cNvSpPr/>
              <p:nvPr/>
            </p:nvSpPr>
            <p:spPr>
              <a:xfrm>
                <a:off x="3526277" y="3997087"/>
                <a:ext cx="253957" cy="375504"/>
              </a:xfrm>
              <a:custGeom>
                <a:avLst/>
                <a:gdLst>
                  <a:gd name="connsiteX0" fmla="*/ 248055 w 253957"/>
                  <a:gd name="connsiteY0" fmla="*/ 981 h 375504"/>
                  <a:gd name="connsiteX1" fmla="*/ 204280 w 253957"/>
                  <a:gd name="connsiteY1" fmla="*/ 30164 h 375504"/>
                  <a:gd name="connsiteX2" fmla="*/ 175097 w 253957"/>
                  <a:gd name="connsiteY2" fmla="*/ 54483 h 375504"/>
                  <a:gd name="connsiteX3" fmla="*/ 165370 w 253957"/>
                  <a:gd name="connsiteY3" fmla="*/ 69075 h 375504"/>
                  <a:gd name="connsiteX4" fmla="*/ 150778 w 253957"/>
                  <a:gd name="connsiteY4" fmla="*/ 78802 h 375504"/>
                  <a:gd name="connsiteX5" fmla="*/ 131323 w 253957"/>
                  <a:gd name="connsiteY5" fmla="*/ 98258 h 375504"/>
                  <a:gd name="connsiteX6" fmla="*/ 116732 w 253957"/>
                  <a:gd name="connsiteY6" fmla="*/ 117713 h 375504"/>
                  <a:gd name="connsiteX7" fmla="*/ 102140 w 253957"/>
                  <a:gd name="connsiteY7" fmla="*/ 132304 h 375504"/>
                  <a:gd name="connsiteX8" fmla="*/ 82685 w 253957"/>
                  <a:gd name="connsiteY8" fmla="*/ 161487 h 375504"/>
                  <a:gd name="connsiteX9" fmla="*/ 48638 w 253957"/>
                  <a:gd name="connsiteY9" fmla="*/ 200398 h 375504"/>
                  <a:gd name="connsiteX10" fmla="*/ 29183 w 253957"/>
                  <a:gd name="connsiteY10" fmla="*/ 249036 h 375504"/>
                  <a:gd name="connsiteX11" fmla="*/ 19455 w 253957"/>
                  <a:gd name="connsiteY11" fmla="*/ 287947 h 375504"/>
                  <a:gd name="connsiteX12" fmla="*/ 0 w 253957"/>
                  <a:gd name="connsiteY12" fmla="*/ 356041 h 375504"/>
                  <a:gd name="connsiteX13" fmla="*/ 4863 w 253957"/>
                  <a:gd name="connsiteY13" fmla="*/ 370632 h 375504"/>
                  <a:gd name="connsiteX14" fmla="*/ 43774 w 253957"/>
                  <a:gd name="connsiteY14" fmla="*/ 370632 h 375504"/>
                  <a:gd name="connsiteX15" fmla="*/ 48638 w 253957"/>
                  <a:gd name="connsiteY15" fmla="*/ 356041 h 375504"/>
                  <a:gd name="connsiteX16" fmla="*/ 58366 w 253957"/>
                  <a:gd name="connsiteY16" fmla="*/ 292811 h 375504"/>
                  <a:gd name="connsiteX17" fmla="*/ 68093 w 253957"/>
                  <a:gd name="connsiteY17" fmla="*/ 263628 h 375504"/>
                  <a:gd name="connsiteX18" fmla="*/ 87549 w 253957"/>
                  <a:gd name="connsiteY18" fmla="*/ 234445 h 375504"/>
                  <a:gd name="connsiteX19" fmla="*/ 116732 w 253957"/>
                  <a:gd name="connsiteY19" fmla="*/ 205262 h 375504"/>
                  <a:gd name="connsiteX20" fmla="*/ 141051 w 253957"/>
                  <a:gd name="connsiteY20" fmla="*/ 176079 h 375504"/>
                  <a:gd name="connsiteX21" fmla="*/ 160506 w 253957"/>
                  <a:gd name="connsiteY21" fmla="*/ 142032 h 375504"/>
                  <a:gd name="connsiteX22" fmla="*/ 175097 w 253957"/>
                  <a:gd name="connsiteY22" fmla="*/ 132304 h 375504"/>
                  <a:gd name="connsiteX23" fmla="*/ 194553 w 253957"/>
                  <a:gd name="connsiteY23" fmla="*/ 103122 h 375504"/>
                  <a:gd name="connsiteX24" fmla="*/ 204280 w 253957"/>
                  <a:gd name="connsiteY24" fmla="*/ 88530 h 375504"/>
                  <a:gd name="connsiteX25" fmla="*/ 218872 w 253957"/>
                  <a:gd name="connsiteY25" fmla="*/ 78802 h 375504"/>
                  <a:gd name="connsiteX26" fmla="*/ 243191 w 253957"/>
                  <a:gd name="connsiteY26" fmla="*/ 49619 h 375504"/>
                  <a:gd name="connsiteX27" fmla="*/ 248055 w 253957"/>
                  <a:gd name="connsiteY27" fmla="*/ 981 h 37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53957" h="375504">
                    <a:moveTo>
                      <a:pt x="248055" y="981"/>
                    </a:moveTo>
                    <a:cubicBezTo>
                      <a:pt x="241570" y="-2261"/>
                      <a:pt x="237917" y="1333"/>
                      <a:pt x="204280" y="30164"/>
                    </a:cubicBezTo>
                    <a:cubicBezTo>
                      <a:pt x="181970" y="49287"/>
                      <a:pt x="196171" y="29193"/>
                      <a:pt x="175097" y="54483"/>
                    </a:cubicBezTo>
                    <a:cubicBezTo>
                      <a:pt x="171355" y="58974"/>
                      <a:pt x="169503" y="64942"/>
                      <a:pt x="165370" y="69075"/>
                    </a:cubicBezTo>
                    <a:cubicBezTo>
                      <a:pt x="161237" y="73208"/>
                      <a:pt x="155216" y="74998"/>
                      <a:pt x="150778" y="78802"/>
                    </a:cubicBezTo>
                    <a:cubicBezTo>
                      <a:pt x="143815" y="84771"/>
                      <a:pt x="137362" y="91356"/>
                      <a:pt x="131323" y="98258"/>
                    </a:cubicBezTo>
                    <a:cubicBezTo>
                      <a:pt x="125985" y="104359"/>
                      <a:pt x="122008" y="111558"/>
                      <a:pt x="116732" y="117713"/>
                    </a:cubicBezTo>
                    <a:cubicBezTo>
                      <a:pt x="112255" y="122935"/>
                      <a:pt x="106363" y="126874"/>
                      <a:pt x="102140" y="132304"/>
                    </a:cubicBezTo>
                    <a:cubicBezTo>
                      <a:pt x="94962" y="141532"/>
                      <a:pt x="90952" y="153220"/>
                      <a:pt x="82685" y="161487"/>
                    </a:cubicBezTo>
                    <a:cubicBezTo>
                      <a:pt x="60752" y="183420"/>
                      <a:pt x="72390" y="170708"/>
                      <a:pt x="48638" y="200398"/>
                    </a:cubicBezTo>
                    <a:cubicBezTo>
                      <a:pt x="39592" y="236579"/>
                      <a:pt x="49275" y="203827"/>
                      <a:pt x="29183" y="249036"/>
                    </a:cubicBezTo>
                    <a:cubicBezTo>
                      <a:pt x="21823" y="265596"/>
                      <a:pt x="25133" y="268073"/>
                      <a:pt x="19455" y="287947"/>
                    </a:cubicBezTo>
                    <a:cubicBezTo>
                      <a:pt x="-3483" y="368227"/>
                      <a:pt x="10959" y="301235"/>
                      <a:pt x="0" y="356041"/>
                    </a:cubicBezTo>
                    <a:cubicBezTo>
                      <a:pt x="1621" y="360905"/>
                      <a:pt x="1238" y="367007"/>
                      <a:pt x="4863" y="370632"/>
                    </a:cubicBezTo>
                    <a:cubicBezTo>
                      <a:pt x="14834" y="380603"/>
                      <a:pt x="34524" y="372482"/>
                      <a:pt x="43774" y="370632"/>
                    </a:cubicBezTo>
                    <a:cubicBezTo>
                      <a:pt x="45395" y="365768"/>
                      <a:pt x="47795" y="361098"/>
                      <a:pt x="48638" y="356041"/>
                    </a:cubicBezTo>
                    <a:cubicBezTo>
                      <a:pt x="55919" y="312357"/>
                      <a:pt x="49177" y="323443"/>
                      <a:pt x="58366" y="292811"/>
                    </a:cubicBezTo>
                    <a:cubicBezTo>
                      <a:pt x="61312" y="282990"/>
                      <a:pt x="62405" y="272160"/>
                      <a:pt x="68093" y="263628"/>
                    </a:cubicBezTo>
                    <a:cubicBezTo>
                      <a:pt x="74578" y="253900"/>
                      <a:pt x="79282" y="242712"/>
                      <a:pt x="87549" y="234445"/>
                    </a:cubicBezTo>
                    <a:lnTo>
                      <a:pt x="116732" y="205262"/>
                    </a:lnTo>
                    <a:cubicBezTo>
                      <a:pt x="127543" y="172822"/>
                      <a:pt x="112141" y="209807"/>
                      <a:pt x="141051" y="176079"/>
                    </a:cubicBezTo>
                    <a:cubicBezTo>
                      <a:pt x="163956" y="149357"/>
                      <a:pt x="138239" y="164300"/>
                      <a:pt x="160506" y="142032"/>
                    </a:cubicBezTo>
                    <a:cubicBezTo>
                      <a:pt x="164639" y="137899"/>
                      <a:pt x="170233" y="135547"/>
                      <a:pt x="175097" y="132304"/>
                    </a:cubicBezTo>
                    <a:cubicBezTo>
                      <a:pt x="183646" y="106660"/>
                      <a:pt x="174311" y="127413"/>
                      <a:pt x="194553" y="103122"/>
                    </a:cubicBezTo>
                    <a:cubicBezTo>
                      <a:pt x="198295" y="98631"/>
                      <a:pt x="200147" y="92664"/>
                      <a:pt x="204280" y="88530"/>
                    </a:cubicBezTo>
                    <a:cubicBezTo>
                      <a:pt x="208414" y="84396"/>
                      <a:pt x="214381" y="82544"/>
                      <a:pt x="218872" y="78802"/>
                    </a:cubicBezTo>
                    <a:cubicBezTo>
                      <a:pt x="242125" y="59424"/>
                      <a:pt x="225799" y="70489"/>
                      <a:pt x="243191" y="49619"/>
                    </a:cubicBezTo>
                    <a:cubicBezTo>
                      <a:pt x="258929" y="30733"/>
                      <a:pt x="254540" y="4223"/>
                      <a:pt x="248055" y="981"/>
                    </a:cubicBezTo>
                    <a:close/>
                  </a:path>
                </a:pathLst>
              </a:custGeom>
              <a:ln>
                <a:solidFill>
                  <a:srgbClr val="FF000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Freeform 126"/>
              <p:cNvSpPr/>
              <p:nvPr/>
            </p:nvSpPr>
            <p:spPr>
              <a:xfrm>
                <a:off x="3810000" y="3621583"/>
                <a:ext cx="253957" cy="375504"/>
              </a:xfrm>
              <a:custGeom>
                <a:avLst/>
                <a:gdLst>
                  <a:gd name="connsiteX0" fmla="*/ 248055 w 253957"/>
                  <a:gd name="connsiteY0" fmla="*/ 981 h 375504"/>
                  <a:gd name="connsiteX1" fmla="*/ 204280 w 253957"/>
                  <a:gd name="connsiteY1" fmla="*/ 30164 h 375504"/>
                  <a:gd name="connsiteX2" fmla="*/ 175097 w 253957"/>
                  <a:gd name="connsiteY2" fmla="*/ 54483 h 375504"/>
                  <a:gd name="connsiteX3" fmla="*/ 165370 w 253957"/>
                  <a:gd name="connsiteY3" fmla="*/ 69075 h 375504"/>
                  <a:gd name="connsiteX4" fmla="*/ 150778 w 253957"/>
                  <a:gd name="connsiteY4" fmla="*/ 78802 h 375504"/>
                  <a:gd name="connsiteX5" fmla="*/ 131323 w 253957"/>
                  <a:gd name="connsiteY5" fmla="*/ 98258 h 375504"/>
                  <a:gd name="connsiteX6" fmla="*/ 116732 w 253957"/>
                  <a:gd name="connsiteY6" fmla="*/ 117713 h 375504"/>
                  <a:gd name="connsiteX7" fmla="*/ 102140 w 253957"/>
                  <a:gd name="connsiteY7" fmla="*/ 132304 h 375504"/>
                  <a:gd name="connsiteX8" fmla="*/ 82685 w 253957"/>
                  <a:gd name="connsiteY8" fmla="*/ 161487 h 375504"/>
                  <a:gd name="connsiteX9" fmla="*/ 48638 w 253957"/>
                  <a:gd name="connsiteY9" fmla="*/ 200398 h 375504"/>
                  <a:gd name="connsiteX10" fmla="*/ 29183 w 253957"/>
                  <a:gd name="connsiteY10" fmla="*/ 249036 h 375504"/>
                  <a:gd name="connsiteX11" fmla="*/ 19455 w 253957"/>
                  <a:gd name="connsiteY11" fmla="*/ 287947 h 375504"/>
                  <a:gd name="connsiteX12" fmla="*/ 0 w 253957"/>
                  <a:gd name="connsiteY12" fmla="*/ 356041 h 375504"/>
                  <a:gd name="connsiteX13" fmla="*/ 4863 w 253957"/>
                  <a:gd name="connsiteY13" fmla="*/ 370632 h 375504"/>
                  <a:gd name="connsiteX14" fmla="*/ 43774 w 253957"/>
                  <a:gd name="connsiteY14" fmla="*/ 370632 h 375504"/>
                  <a:gd name="connsiteX15" fmla="*/ 48638 w 253957"/>
                  <a:gd name="connsiteY15" fmla="*/ 356041 h 375504"/>
                  <a:gd name="connsiteX16" fmla="*/ 58366 w 253957"/>
                  <a:gd name="connsiteY16" fmla="*/ 292811 h 375504"/>
                  <a:gd name="connsiteX17" fmla="*/ 68093 w 253957"/>
                  <a:gd name="connsiteY17" fmla="*/ 263628 h 375504"/>
                  <a:gd name="connsiteX18" fmla="*/ 87549 w 253957"/>
                  <a:gd name="connsiteY18" fmla="*/ 234445 h 375504"/>
                  <a:gd name="connsiteX19" fmla="*/ 116732 w 253957"/>
                  <a:gd name="connsiteY19" fmla="*/ 205262 h 375504"/>
                  <a:gd name="connsiteX20" fmla="*/ 141051 w 253957"/>
                  <a:gd name="connsiteY20" fmla="*/ 176079 h 375504"/>
                  <a:gd name="connsiteX21" fmla="*/ 160506 w 253957"/>
                  <a:gd name="connsiteY21" fmla="*/ 142032 h 375504"/>
                  <a:gd name="connsiteX22" fmla="*/ 175097 w 253957"/>
                  <a:gd name="connsiteY22" fmla="*/ 132304 h 375504"/>
                  <a:gd name="connsiteX23" fmla="*/ 194553 w 253957"/>
                  <a:gd name="connsiteY23" fmla="*/ 103122 h 375504"/>
                  <a:gd name="connsiteX24" fmla="*/ 204280 w 253957"/>
                  <a:gd name="connsiteY24" fmla="*/ 88530 h 375504"/>
                  <a:gd name="connsiteX25" fmla="*/ 218872 w 253957"/>
                  <a:gd name="connsiteY25" fmla="*/ 78802 h 375504"/>
                  <a:gd name="connsiteX26" fmla="*/ 243191 w 253957"/>
                  <a:gd name="connsiteY26" fmla="*/ 49619 h 375504"/>
                  <a:gd name="connsiteX27" fmla="*/ 248055 w 253957"/>
                  <a:gd name="connsiteY27" fmla="*/ 981 h 37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53957" h="375504">
                    <a:moveTo>
                      <a:pt x="248055" y="981"/>
                    </a:moveTo>
                    <a:cubicBezTo>
                      <a:pt x="241570" y="-2261"/>
                      <a:pt x="237917" y="1333"/>
                      <a:pt x="204280" y="30164"/>
                    </a:cubicBezTo>
                    <a:cubicBezTo>
                      <a:pt x="181970" y="49287"/>
                      <a:pt x="196171" y="29193"/>
                      <a:pt x="175097" y="54483"/>
                    </a:cubicBezTo>
                    <a:cubicBezTo>
                      <a:pt x="171355" y="58974"/>
                      <a:pt x="169503" y="64942"/>
                      <a:pt x="165370" y="69075"/>
                    </a:cubicBezTo>
                    <a:cubicBezTo>
                      <a:pt x="161237" y="73208"/>
                      <a:pt x="155216" y="74998"/>
                      <a:pt x="150778" y="78802"/>
                    </a:cubicBezTo>
                    <a:cubicBezTo>
                      <a:pt x="143815" y="84771"/>
                      <a:pt x="137362" y="91356"/>
                      <a:pt x="131323" y="98258"/>
                    </a:cubicBezTo>
                    <a:cubicBezTo>
                      <a:pt x="125985" y="104359"/>
                      <a:pt x="122008" y="111558"/>
                      <a:pt x="116732" y="117713"/>
                    </a:cubicBezTo>
                    <a:cubicBezTo>
                      <a:pt x="112255" y="122935"/>
                      <a:pt x="106363" y="126874"/>
                      <a:pt x="102140" y="132304"/>
                    </a:cubicBezTo>
                    <a:cubicBezTo>
                      <a:pt x="94962" y="141532"/>
                      <a:pt x="90952" y="153220"/>
                      <a:pt x="82685" y="161487"/>
                    </a:cubicBezTo>
                    <a:cubicBezTo>
                      <a:pt x="60752" y="183420"/>
                      <a:pt x="72390" y="170708"/>
                      <a:pt x="48638" y="200398"/>
                    </a:cubicBezTo>
                    <a:cubicBezTo>
                      <a:pt x="39592" y="236579"/>
                      <a:pt x="49275" y="203827"/>
                      <a:pt x="29183" y="249036"/>
                    </a:cubicBezTo>
                    <a:cubicBezTo>
                      <a:pt x="21823" y="265596"/>
                      <a:pt x="25133" y="268073"/>
                      <a:pt x="19455" y="287947"/>
                    </a:cubicBezTo>
                    <a:cubicBezTo>
                      <a:pt x="-3483" y="368227"/>
                      <a:pt x="10959" y="301235"/>
                      <a:pt x="0" y="356041"/>
                    </a:cubicBezTo>
                    <a:cubicBezTo>
                      <a:pt x="1621" y="360905"/>
                      <a:pt x="1238" y="367007"/>
                      <a:pt x="4863" y="370632"/>
                    </a:cubicBezTo>
                    <a:cubicBezTo>
                      <a:pt x="14834" y="380603"/>
                      <a:pt x="34524" y="372482"/>
                      <a:pt x="43774" y="370632"/>
                    </a:cubicBezTo>
                    <a:cubicBezTo>
                      <a:pt x="45395" y="365768"/>
                      <a:pt x="47795" y="361098"/>
                      <a:pt x="48638" y="356041"/>
                    </a:cubicBezTo>
                    <a:cubicBezTo>
                      <a:pt x="55919" y="312357"/>
                      <a:pt x="49177" y="323443"/>
                      <a:pt x="58366" y="292811"/>
                    </a:cubicBezTo>
                    <a:cubicBezTo>
                      <a:pt x="61312" y="282990"/>
                      <a:pt x="62405" y="272160"/>
                      <a:pt x="68093" y="263628"/>
                    </a:cubicBezTo>
                    <a:cubicBezTo>
                      <a:pt x="74578" y="253900"/>
                      <a:pt x="79282" y="242712"/>
                      <a:pt x="87549" y="234445"/>
                    </a:cubicBezTo>
                    <a:lnTo>
                      <a:pt x="116732" y="205262"/>
                    </a:lnTo>
                    <a:cubicBezTo>
                      <a:pt x="127543" y="172822"/>
                      <a:pt x="112141" y="209807"/>
                      <a:pt x="141051" y="176079"/>
                    </a:cubicBezTo>
                    <a:cubicBezTo>
                      <a:pt x="163956" y="149357"/>
                      <a:pt x="138239" y="164300"/>
                      <a:pt x="160506" y="142032"/>
                    </a:cubicBezTo>
                    <a:cubicBezTo>
                      <a:pt x="164639" y="137899"/>
                      <a:pt x="170233" y="135547"/>
                      <a:pt x="175097" y="132304"/>
                    </a:cubicBezTo>
                    <a:cubicBezTo>
                      <a:pt x="183646" y="106660"/>
                      <a:pt x="174311" y="127413"/>
                      <a:pt x="194553" y="103122"/>
                    </a:cubicBezTo>
                    <a:cubicBezTo>
                      <a:pt x="198295" y="98631"/>
                      <a:pt x="200147" y="92664"/>
                      <a:pt x="204280" y="88530"/>
                    </a:cubicBezTo>
                    <a:cubicBezTo>
                      <a:pt x="208414" y="84396"/>
                      <a:pt x="214381" y="82544"/>
                      <a:pt x="218872" y="78802"/>
                    </a:cubicBezTo>
                    <a:cubicBezTo>
                      <a:pt x="242125" y="59424"/>
                      <a:pt x="225799" y="70489"/>
                      <a:pt x="243191" y="49619"/>
                    </a:cubicBezTo>
                    <a:cubicBezTo>
                      <a:pt x="258929" y="30733"/>
                      <a:pt x="254540" y="4223"/>
                      <a:pt x="248055" y="981"/>
                    </a:cubicBezTo>
                    <a:close/>
                  </a:path>
                </a:pathLst>
              </a:custGeom>
              <a:ln>
                <a:solidFill>
                  <a:srgbClr val="FF000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3733800" y="3962400"/>
                <a:ext cx="152400" cy="76200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2" name="Group 121"/>
            <p:cNvGrpSpPr/>
            <p:nvPr/>
          </p:nvGrpSpPr>
          <p:grpSpPr>
            <a:xfrm>
              <a:off x="10642848" y="4462456"/>
              <a:ext cx="775820" cy="682229"/>
              <a:chOff x="3526277" y="3621583"/>
              <a:chExt cx="537680" cy="751008"/>
            </a:xfrm>
          </p:grpSpPr>
          <p:sp>
            <p:nvSpPr>
              <p:cNvPr id="123" name="Freeform 122"/>
              <p:cNvSpPr/>
              <p:nvPr/>
            </p:nvSpPr>
            <p:spPr>
              <a:xfrm>
                <a:off x="3526277" y="3997087"/>
                <a:ext cx="253957" cy="375504"/>
              </a:xfrm>
              <a:custGeom>
                <a:avLst/>
                <a:gdLst>
                  <a:gd name="connsiteX0" fmla="*/ 248055 w 253957"/>
                  <a:gd name="connsiteY0" fmla="*/ 981 h 375504"/>
                  <a:gd name="connsiteX1" fmla="*/ 204280 w 253957"/>
                  <a:gd name="connsiteY1" fmla="*/ 30164 h 375504"/>
                  <a:gd name="connsiteX2" fmla="*/ 175097 w 253957"/>
                  <a:gd name="connsiteY2" fmla="*/ 54483 h 375504"/>
                  <a:gd name="connsiteX3" fmla="*/ 165370 w 253957"/>
                  <a:gd name="connsiteY3" fmla="*/ 69075 h 375504"/>
                  <a:gd name="connsiteX4" fmla="*/ 150778 w 253957"/>
                  <a:gd name="connsiteY4" fmla="*/ 78802 h 375504"/>
                  <a:gd name="connsiteX5" fmla="*/ 131323 w 253957"/>
                  <a:gd name="connsiteY5" fmla="*/ 98258 h 375504"/>
                  <a:gd name="connsiteX6" fmla="*/ 116732 w 253957"/>
                  <a:gd name="connsiteY6" fmla="*/ 117713 h 375504"/>
                  <a:gd name="connsiteX7" fmla="*/ 102140 w 253957"/>
                  <a:gd name="connsiteY7" fmla="*/ 132304 h 375504"/>
                  <a:gd name="connsiteX8" fmla="*/ 82685 w 253957"/>
                  <a:gd name="connsiteY8" fmla="*/ 161487 h 375504"/>
                  <a:gd name="connsiteX9" fmla="*/ 48638 w 253957"/>
                  <a:gd name="connsiteY9" fmla="*/ 200398 h 375504"/>
                  <a:gd name="connsiteX10" fmla="*/ 29183 w 253957"/>
                  <a:gd name="connsiteY10" fmla="*/ 249036 h 375504"/>
                  <a:gd name="connsiteX11" fmla="*/ 19455 w 253957"/>
                  <a:gd name="connsiteY11" fmla="*/ 287947 h 375504"/>
                  <a:gd name="connsiteX12" fmla="*/ 0 w 253957"/>
                  <a:gd name="connsiteY12" fmla="*/ 356041 h 375504"/>
                  <a:gd name="connsiteX13" fmla="*/ 4863 w 253957"/>
                  <a:gd name="connsiteY13" fmla="*/ 370632 h 375504"/>
                  <a:gd name="connsiteX14" fmla="*/ 43774 w 253957"/>
                  <a:gd name="connsiteY14" fmla="*/ 370632 h 375504"/>
                  <a:gd name="connsiteX15" fmla="*/ 48638 w 253957"/>
                  <a:gd name="connsiteY15" fmla="*/ 356041 h 375504"/>
                  <a:gd name="connsiteX16" fmla="*/ 58366 w 253957"/>
                  <a:gd name="connsiteY16" fmla="*/ 292811 h 375504"/>
                  <a:gd name="connsiteX17" fmla="*/ 68093 w 253957"/>
                  <a:gd name="connsiteY17" fmla="*/ 263628 h 375504"/>
                  <a:gd name="connsiteX18" fmla="*/ 87549 w 253957"/>
                  <a:gd name="connsiteY18" fmla="*/ 234445 h 375504"/>
                  <a:gd name="connsiteX19" fmla="*/ 116732 w 253957"/>
                  <a:gd name="connsiteY19" fmla="*/ 205262 h 375504"/>
                  <a:gd name="connsiteX20" fmla="*/ 141051 w 253957"/>
                  <a:gd name="connsiteY20" fmla="*/ 176079 h 375504"/>
                  <a:gd name="connsiteX21" fmla="*/ 160506 w 253957"/>
                  <a:gd name="connsiteY21" fmla="*/ 142032 h 375504"/>
                  <a:gd name="connsiteX22" fmla="*/ 175097 w 253957"/>
                  <a:gd name="connsiteY22" fmla="*/ 132304 h 375504"/>
                  <a:gd name="connsiteX23" fmla="*/ 194553 w 253957"/>
                  <a:gd name="connsiteY23" fmla="*/ 103122 h 375504"/>
                  <a:gd name="connsiteX24" fmla="*/ 204280 w 253957"/>
                  <a:gd name="connsiteY24" fmla="*/ 88530 h 375504"/>
                  <a:gd name="connsiteX25" fmla="*/ 218872 w 253957"/>
                  <a:gd name="connsiteY25" fmla="*/ 78802 h 375504"/>
                  <a:gd name="connsiteX26" fmla="*/ 243191 w 253957"/>
                  <a:gd name="connsiteY26" fmla="*/ 49619 h 375504"/>
                  <a:gd name="connsiteX27" fmla="*/ 248055 w 253957"/>
                  <a:gd name="connsiteY27" fmla="*/ 981 h 37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53957" h="375504">
                    <a:moveTo>
                      <a:pt x="248055" y="981"/>
                    </a:moveTo>
                    <a:cubicBezTo>
                      <a:pt x="241570" y="-2261"/>
                      <a:pt x="237917" y="1333"/>
                      <a:pt x="204280" y="30164"/>
                    </a:cubicBezTo>
                    <a:cubicBezTo>
                      <a:pt x="181970" y="49287"/>
                      <a:pt x="196171" y="29193"/>
                      <a:pt x="175097" y="54483"/>
                    </a:cubicBezTo>
                    <a:cubicBezTo>
                      <a:pt x="171355" y="58974"/>
                      <a:pt x="169503" y="64942"/>
                      <a:pt x="165370" y="69075"/>
                    </a:cubicBezTo>
                    <a:cubicBezTo>
                      <a:pt x="161237" y="73208"/>
                      <a:pt x="155216" y="74998"/>
                      <a:pt x="150778" y="78802"/>
                    </a:cubicBezTo>
                    <a:cubicBezTo>
                      <a:pt x="143815" y="84771"/>
                      <a:pt x="137362" y="91356"/>
                      <a:pt x="131323" y="98258"/>
                    </a:cubicBezTo>
                    <a:cubicBezTo>
                      <a:pt x="125985" y="104359"/>
                      <a:pt x="122008" y="111558"/>
                      <a:pt x="116732" y="117713"/>
                    </a:cubicBezTo>
                    <a:cubicBezTo>
                      <a:pt x="112255" y="122935"/>
                      <a:pt x="106363" y="126874"/>
                      <a:pt x="102140" y="132304"/>
                    </a:cubicBezTo>
                    <a:cubicBezTo>
                      <a:pt x="94962" y="141532"/>
                      <a:pt x="90952" y="153220"/>
                      <a:pt x="82685" y="161487"/>
                    </a:cubicBezTo>
                    <a:cubicBezTo>
                      <a:pt x="60752" y="183420"/>
                      <a:pt x="72390" y="170708"/>
                      <a:pt x="48638" y="200398"/>
                    </a:cubicBezTo>
                    <a:cubicBezTo>
                      <a:pt x="39592" y="236579"/>
                      <a:pt x="49275" y="203827"/>
                      <a:pt x="29183" y="249036"/>
                    </a:cubicBezTo>
                    <a:cubicBezTo>
                      <a:pt x="21823" y="265596"/>
                      <a:pt x="25133" y="268073"/>
                      <a:pt x="19455" y="287947"/>
                    </a:cubicBezTo>
                    <a:cubicBezTo>
                      <a:pt x="-3483" y="368227"/>
                      <a:pt x="10959" y="301235"/>
                      <a:pt x="0" y="356041"/>
                    </a:cubicBezTo>
                    <a:cubicBezTo>
                      <a:pt x="1621" y="360905"/>
                      <a:pt x="1238" y="367007"/>
                      <a:pt x="4863" y="370632"/>
                    </a:cubicBezTo>
                    <a:cubicBezTo>
                      <a:pt x="14834" y="380603"/>
                      <a:pt x="34524" y="372482"/>
                      <a:pt x="43774" y="370632"/>
                    </a:cubicBezTo>
                    <a:cubicBezTo>
                      <a:pt x="45395" y="365768"/>
                      <a:pt x="47795" y="361098"/>
                      <a:pt x="48638" y="356041"/>
                    </a:cubicBezTo>
                    <a:cubicBezTo>
                      <a:pt x="55919" y="312357"/>
                      <a:pt x="49177" y="323443"/>
                      <a:pt x="58366" y="292811"/>
                    </a:cubicBezTo>
                    <a:cubicBezTo>
                      <a:pt x="61312" y="282990"/>
                      <a:pt x="62405" y="272160"/>
                      <a:pt x="68093" y="263628"/>
                    </a:cubicBezTo>
                    <a:cubicBezTo>
                      <a:pt x="74578" y="253900"/>
                      <a:pt x="79282" y="242712"/>
                      <a:pt x="87549" y="234445"/>
                    </a:cubicBezTo>
                    <a:lnTo>
                      <a:pt x="116732" y="205262"/>
                    </a:lnTo>
                    <a:cubicBezTo>
                      <a:pt x="127543" y="172822"/>
                      <a:pt x="112141" y="209807"/>
                      <a:pt x="141051" y="176079"/>
                    </a:cubicBezTo>
                    <a:cubicBezTo>
                      <a:pt x="163956" y="149357"/>
                      <a:pt x="138239" y="164300"/>
                      <a:pt x="160506" y="142032"/>
                    </a:cubicBezTo>
                    <a:cubicBezTo>
                      <a:pt x="164639" y="137899"/>
                      <a:pt x="170233" y="135547"/>
                      <a:pt x="175097" y="132304"/>
                    </a:cubicBezTo>
                    <a:cubicBezTo>
                      <a:pt x="183646" y="106660"/>
                      <a:pt x="174311" y="127413"/>
                      <a:pt x="194553" y="103122"/>
                    </a:cubicBezTo>
                    <a:cubicBezTo>
                      <a:pt x="198295" y="98631"/>
                      <a:pt x="200147" y="92664"/>
                      <a:pt x="204280" y="88530"/>
                    </a:cubicBezTo>
                    <a:cubicBezTo>
                      <a:pt x="208414" y="84396"/>
                      <a:pt x="214381" y="82544"/>
                      <a:pt x="218872" y="78802"/>
                    </a:cubicBezTo>
                    <a:cubicBezTo>
                      <a:pt x="242125" y="59424"/>
                      <a:pt x="225799" y="70489"/>
                      <a:pt x="243191" y="49619"/>
                    </a:cubicBezTo>
                    <a:cubicBezTo>
                      <a:pt x="258929" y="30733"/>
                      <a:pt x="254540" y="4223"/>
                      <a:pt x="248055" y="981"/>
                    </a:cubicBezTo>
                    <a:close/>
                  </a:path>
                </a:pathLst>
              </a:custGeom>
              <a:ln>
                <a:solidFill>
                  <a:srgbClr val="0070C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Freeform 123"/>
              <p:cNvSpPr/>
              <p:nvPr/>
            </p:nvSpPr>
            <p:spPr>
              <a:xfrm>
                <a:off x="3810000" y="3621583"/>
                <a:ext cx="253957" cy="375504"/>
              </a:xfrm>
              <a:custGeom>
                <a:avLst/>
                <a:gdLst>
                  <a:gd name="connsiteX0" fmla="*/ 248055 w 253957"/>
                  <a:gd name="connsiteY0" fmla="*/ 981 h 375504"/>
                  <a:gd name="connsiteX1" fmla="*/ 204280 w 253957"/>
                  <a:gd name="connsiteY1" fmla="*/ 30164 h 375504"/>
                  <a:gd name="connsiteX2" fmla="*/ 175097 w 253957"/>
                  <a:gd name="connsiteY2" fmla="*/ 54483 h 375504"/>
                  <a:gd name="connsiteX3" fmla="*/ 165370 w 253957"/>
                  <a:gd name="connsiteY3" fmla="*/ 69075 h 375504"/>
                  <a:gd name="connsiteX4" fmla="*/ 150778 w 253957"/>
                  <a:gd name="connsiteY4" fmla="*/ 78802 h 375504"/>
                  <a:gd name="connsiteX5" fmla="*/ 131323 w 253957"/>
                  <a:gd name="connsiteY5" fmla="*/ 98258 h 375504"/>
                  <a:gd name="connsiteX6" fmla="*/ 116732 w 253957"/>
                  <a:gd name="connsiteY6" fmla="*/ 117713 h 375504"/>
                  <a:gd name="connsiteX7" fmla="*/ 102140 w 253957"/>
                  <a:gd name="connsiteY7" fmla="*/ 132304 h 375504"/>
                  <a:gd name="connsiteX8" fmla="*/ 82685 w 253957"/>
                  <a:gd name="connsiteY8" fmla="*/ 161487 h 375504"/>
                  <a:gd name="connsiteX9" fmla="*/ 48638 w 253957"/>
                  <a:gd name="connsiteY9" fmla="*/ 200398 h 375504"/>
                  <a:gd name="connsiteX10" fmla="*/ 29183 w 253957"/>
                  <a:gd name="connsiteY10" fmla="*/ 249036 h 375504"/>
                  <a:gd name="connsiteX11" fmla="*/ 19455 w 253957"/>
                  <a:gd name="connsiteY11" fmla="*/ 287947 h 375504"/>
                  <a:gd name="connsiteX12" fmla="*/ 0 w 253957"/>
                  <a:gd name="connsiteY12" fmla="*/ 356041 h 375504"/>
                  <a:gd name="connsiteX13" fmla="*/ 4863 w 253957"/>
                  <a:gd name="connsiteY13" fmla="*/ 370632 h 375504"/>
                  <a:gd name="connsiteX14" fmla="*/ 43774 w 253957"/>
                  <a:gd name="connsiteY14" fmla="*/ 370632 h 375504"/>
                  <a:gd name="connsiteX15" fmla="*/ 48638 w 253957"/>
                  <a:gd name="connsiteY15" fmla="*/ 356041 h 375504"/>
                  <a:gd name="connsiteX16" fmla="*/ 58366 w 253957"/>
                  <a:gd name="connsiteY16" fmla="*/ 292811 h 375504"/>
                  <a:gd name="connsiteX17" fmla="*/ 68093 w 253957"/>
                  <a:gd name="connsiteY17" fmla="*/ 263628 h 375504"/>
                  <a:gd name="connsiteX18" fmla="*/ 87549 w 253957"/>
                  <a:gd name="connsiteY18" fmla="*/ 234445 h 375504"/>
                  <a:gd name="connsiteX19" fmla="*/ 116732 w 253957"/>
                  <a:gd name="connsiteY19" fmla="*/ 205262 h 375504"/>
                  <a:gd name="connsiteX20" fmla="*/ 141051 w 253957"/>
                  <a:gd name="connsiteY20" fmla="*/ 176079 h 375504"/>
                  <a:gd name="connsiteX21" fmla="*/ 160506 w 253957"/>
                  <a:gd name="connsiteY21" fmla="*/ 142032 h 375504"/>
                  <a:gd name="connsiteX22" fmla="*/ 175097 w 253957"/>
                  <a:gd name="connsiteY22" fmla="*/ 132304 h 375504"/>
                  <a:gd name="connsiteX23" fmla="*/ 194553 w 253957"/>
                  <a:gd name="connsiteY23" fmla="*/ 103122 h 375504"/>
                  <a:gd name="connsiteX24" fmla="*/ 204280 w 253957"/>
                  <a:gd name="connsiteY24" fmla="*/ 88530 h 375504"/>
                  <a:gd name="connsiteX25" fmla="*/ 218872 w 253957"/>
                  <a:gd name="connsiteY25" fmla="*/ 78802 h 375504"/>
                  <a:gd name="connsiteX26" fmla="*/ 243191 w 253957"/>
                  <a:gd name="connsiteY26" fmla="*/ 49619 h 375504"/>
                  <a:gd name="connsiteX27" fmla="*/ 248055 w 253957"/>
                  <a:gd name="connsiteY27" fmla="*/ 981 h 37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53957" h="375504">
                    <a:moveTo>
                      <a:pt x="248055" y="981"/>
                    </a:moveTo>
                    <a:cubicBezTo>
                      <a:pt x="241570" y="-2261"/>
                      <a:pt x="237917" y="1333"/>
                      <a:pt x="204280" y="30164"/>
                    </a:cubicBezTo>
                    <a:cubicBezTo>
                      <a:pt x="181970" y="49287"/>
                      <a:pt x="196171" y="29193"/>
                      <a:pt x="175097" y="54483"/>
                    </a:cubicBezTo>
                    <a:cubicBezTo>
                      <a:pt x="171355" y="58974"/>
                      <a:pt x="169503" y="64942"/>
                      <a:pt x="165370" y="69075"/>
                    </a:cubicBezTo>
                    <a:cubicBezTo>
                      <a:pt x="161237" y="73208"/>
                      <a:pt x="155216" y="74998"/>
                      <a:pt x="150778" y="78802"/>
                    </a:cubicBezTo>
                    <a:cubicBezTo>
                      <a:pt x="143815" y="84771"/>
                      <a:pt x="137362" y="91356"/>
                      <a:pt x="131323" y="98258"/>
                    </a:cubicBezTo>
                    <a:cubicBezTo>
                      <a:pt x="125985" y="104359"/>
                      <a:pt x="122008" y="111558"/>
                      <a:pt x="116732" y="117713"/>
                    </a:cubicBezTo>
                    <a:cubicBezTo>
                      <a:pt x="112255" y="122935"/>
                      <a:pt x="106363" y="126874"/>
                      <a:pt x="102140" y="132304"/>
                    </a:cubicBezTo>
                    <a:cubicBezTo>
                      <a:pt x="94962" y="141532"/>
                      <a:pt x="90952" y="153220"/>
                      <a:pt x="82685" y="161487"/>
                    </a:cubicBezTo>
                    <a:cubicBezTo>
                      <a:pt x="60752" y="183420"/>
                      <a:pt x="72390" y="170708"/>
                      <a:pt x="48638" y="200398"/>
                    </a:cubicBezTo>
                    <a:cubicBezTo>
                      <a:pt x="39592" y="236579"/>
                      <a:pt x="49275" y="203827"/>
                      <a:pt x="29183" y="249036"/>
                    </a:cubicBezTo>
                    <a:cubicBezTo>
                      <a:pt x="21823" y="265596"/>
                      <a:pt x="25133" y="268073"/>
                      <a:pt x="19455" y="287947"/>
                    </a:cubicBezTo>
                    <a:cubicBezTo>
                      <a:pt x="-3483" y="368227"/>
                      <a:pt x="10959" y="301235"/>
                      <a:pt x="0" y="356041"/>
                    </a:cubicBezTo>
                    <a:cubicBezTo>
                      <a:pt x="1621" y="360905"/>
                      <a:pt x="1238" y="367007"/>
                      <a:pt x="4863" y="370632"/>
                    </a:cubicBezTo>
                    <a:cubicBezTo>
                      <a:pt x="14834" y="380603"/>
                      <a:pt x="34524" y="372482"/>
                      <a:pt x="43774" y="370632"/>
                    </a:cubicBezTo>
                    <a:cubicBezTo>
                      <a:pt x="45395" y="365768"/>
                      <a:pt x="47795" y="361098"/>
                      <a:pt x="48638" y="356041"/>
                    </a:cubicBezTo>
                    <a:cubicBezTo>
                      <a:pt x="55919" y="312357"/>
                      <a:pt x="49177" y="323443"/>
                      <a:pt x="58366" y="292811"/>
                    </a:cubicBezTo>
                    <a:cubicBezTo>
                      <a:pt x="61312" y="282990"/>
                      <a:pt x="62405" y="272160"/>
                      <a:pt x="68093" y="263628"/>
                    </a:cubicBezTo>
                    <a:cubicBezTo>
                      <a:pt x="74578" y="253900"/>
                      <a:pt x="79282" y="242712"/>
                      <a:pt x="87549" y="234445"/>
                    </a:cubicBezTo>
                    <a:lnTo>
                      <a:pt x="116732" y="205262"/>
                    </a:lnTo>
                    <a:cubicBezTo>
                      <a:pt x="127543" y="172822"/>
                      <a:pt x="112141" y="209807"/>
                      <a:pt x="141051" y="176079"/>
                    </a:cubicBezTo>
                    <a:cubicBezTo>
                      <a:pt x="163956" y="149357"/>
                      <a:pt x="138239" y="164300"/>
                      <a:pt x="160506" y="142032"/>
                    </a:cubicBezTo>
                    <a:cubicBezTo>
                      <a:pt x="164639" y="137899"/>
                      <a:pt x="170233" y="135547"/>
                      <a:pt x="175097" y="132304"/>
                    </a:cubicBezTo>
                    <a:cubicBezTo>
                      <a:pt x="183646" y="106660"/>
                      <a:pt x="174311" y="127413"/>
                      <a:pt x="194553" y="103122"/>
                    </a:cubicBezTo>
                    <a:cubicBezTo>
                      <a:pt x="198295" y="98631"/>
                      <a:pt x="200147" y="92664"/>
                      <a:pt x="204280" y="88530"/>
                    </a:cubicBezTo>
                    <a:cubicBezTo>
                      <a:pt x="208414" y="84396"/>
                      <a:pt x="214381" y="82544"/>
                      <a:pt x="218872" y="78802"/>
                    </a:cubicBezTo>
                    <a:cubicBezTo>
                      <a:pt x="242125" y="59424"/>
                      <a:pt x="225799" y="70489"/>
                      <a:pt x="243191" y="49619"/>
                    </a:cubicBezTo>
                    <a:cubicBezTo>
                      <a:pt x="258929" y="30733"/>
                      <a:pt x="254540" y="4223"/>
                      <a:pt x="248055" y="981"/>
                    </a:cubicBezTo>
                    <a:close/>
                  </a:path>
                </a:pathLst>
              </a:custGeom>
              <a:ln>
                <a:solidFill>
                  <a:srgbClr val="0070C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3733800" y="3962400"/>
                <a:ext cx="152400" cy="76200"/>
              </a:xfrm>
              <a:prstGeom prst="ellipse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227780" y="3705904"/>
            <a:ext cx="3648646" cy="1342551"/>
            <a:chOff x="227780" y="3705904"/>
            <a:chExt cx="3648646" cy="1342551"/>
          </a:xfrm>
        </p:grpSpPr>
        <p:cxnSp>
          <p:nvCxnSpPr>
            <p:cNvPr id="37" name="Straight Arrow Connector 36"/>
            <p:cNvCxnSpPr/>
            <p:nvPr/>
          </p:nvCxnSpPr>
          <p:spPr>
            <a:xfrm>
              <a:off x="2790354" y="3772269"/>
              <a:ext cx="378996" cy="30737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4" name="Group 3"/>
            <p:cNvGrpSpPr/>
            <p:nvPr/>
          </p:nvGrpSpPr>
          <p:grpSpPr>
            <a:xfrm>
              <a:off x="227780" y="3705904"/>
              <a:ext cx="3648646" cy="1342551"/>
              <a:chOff x="229564" y="3753276"/>
              <a:chExt cx="3648646" cy="1342551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229564" y="3753276"/>
                <a:ext cx="3648646" cy="1342551"/>
                <a:chOff x="229564" y="3753276"/>
                <a:chExt cx="3648646" cy="1342551"/>
              </a:xfrm>
            </p:grpSpPr>
            <p:grpSp>
              <p:nvGrpSpPr>
                <p:cNvPr id="39" name="Group 38"/>
                <p:cNvGrpSpPr/>
                <p:nvPr/>
              </p:nvGrpSpPr>
              <p:grpSpPr>
                <a:xfrm>
                  <a:off x="229564" y="4142365"/>
                  <a:ext cx="766398" cy="953462"/>
                  <a:chOff x="1012784" y="4906981"/>
                  <a:chExt cx="957045" cy="1092595"/>
                </a:xfrm>
              </p:grpSpPr>
              <p:sp>
                <p:nvSpPr>
                  <p:cNvPr id="63" name="Oval 62"/>
                  <p:cNvSpPr/>
                  <p:nvPr/>
                </p:nvSpPr>
                <p:spPr>
                  <a:xfrm>
                    <a:off x="1012784" y="4906981"/>
                    <a:ext cx="957045" cy="902389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noFill/>
                    </a:endParaRPr>
                  </a:p>
                </p:txBody>
              </p:sp>
              <p:sp>
                <p:nvSpPr>
                  <p:cNvPr id="62" name="Rectangle 61"/>
                  <p:cNvSpPr/>
                  <p:nvPr/>
                </p:nvSpPr>
                <p:spPr>
                  <a:xfrm>
                    <a:off x="1101773" y="5400006"/>
                    <a:ext cx="230684" cy="59957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endParaRPr lang="en-US" sz="28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58" name="Oval 57"/>
                <p:cNvSpPr/>
                <p:nvPr/>
              </p:nvSpPr>
              <p:spPr>
                <a:xfrm>
                  <a:off x="1087957" y="4121150"/>
                  <a:ext cx="872778" cy="777212"/>
                </a:xfrm>
                <a:prstGeom prst="ellipse">
                  <a:avLst/>
                </a:pr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noFill/>
                  </a:endParaRPr>
                </a:p>
              </p:txBody>
            </p:sp>
            <p:grpSp>
              <p:nvGrpSpPr>
                <p:cNvPr id="51" name="Group 50"/>
                <p:cNvGrpSpPr/>
                <p:nvPr/>
              </p:nvGrpSpPr>
              <p:grpSpPr>
                <a:xfrm>
                  <a:off x="2150339" y="4234543"/>
                  <a:ext cx="864113" cy="790509"/>
                  <a:chOff x="405190" y="674581"/>
                  <a:chExt cx="2060796" cy="1981200"/>
                </a:xfrm>
              </p:grpSpPr>
              <p:sp>
                <p:nvSpPr>
                  <p:cNvPr id="53" name="Oval 52"/>
                  <p:cNvSpPr/>
                  <p:nvPr/>
                </p:nvSpPr>
                <p:spPr>
                  <a:xfrm>
                    <a:off x="405190" y="674581"/>
                    <a:ext cx="1807501" cy="1981200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noFill/>
                    </a:endParaRPr>
                  </a:p>
                </p:txBody>
              </p:sp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1361400" y="863476"/>
                    <a:ext cx="1104586" cy="11487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en-US" sz="2800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grpSp>
              <p:nvGrpSpPr>
                <p:cNvPr id="46" name="Group 45"/>
                <p:cNvGrpSpPr/>
                <p:nvPr/>
              </p:nvGrpSpPr>
              <p:grpSpPr>
                <a:xfrm>
                  <a:off x="3013421" y="4121150"/>
                  <a:ext cx="864789" cy="750640"/>
                  <a:chOff x="405366" y="229096"/>
                  <a:chExt cx="2060620" cy="1981200"/>
                </a:xfrm>
              </p:grpSpPr>
              <p:sp>
                <p:nvSpPr>
                  <p:cNvPr id="48" name="Oval 47"/>
                  <p:cNvSpPr/>
                  <p:nvPr/>
                </p:nvSpPr>
                <p:spPr>
                  <a:xfrm>
                    <a:off x="405366" y="229096"/>
                    <a:ext cx="1807502" cy="1981200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noFill/>
                    </a:endParaRPr>
                  </a:p>
                </p:txBody>
              </p:sp>
              <p:sp>
                <p:nvSpPr>
                  <p:cNvPr id="50" name="TextBox 49"/>
                  <p:cNvSpPr txBox="1"/>
                  <p:nvPr/>
                </p:nvSpPr>
                <p:spPr>
                  <a:xfrm>
                    <a:off x="1361400" y="863476"/>
                    <a:ext cx="1104586" cy="11487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en-US" sz="2800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cxnSp>
              <p:nvCxnSpPr>
                <p:cNvPr id="43" name="Straight Arrow Connector 42"/>
                <p:cNvCxnSpPr/>
                <p:nvPr/>
              </p:nvCxnSpPr>
              <p:spPr>
                <a:xfrm flipH="1">
                  <a:off x="642808" y="3772269"/>
                  <a:ext cx="414903" cy="291797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Arrow Connector 43"/>
                <p:cNvCxnSpPr/>
                <p:nvPr/>
              </p:nvCxnSpPr>
              <p:spPr>
                <a:xfrm>
                  <a:off x="1048818" y="3753276"/>
                  <a:ext cx="328057" cy="38008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Arrow Connector 44"/>
                <p:cNvCxnSpPr/>
                <p:nvPr/>
              </p:nvCxnSpPr>
              <p:spPr>
                <a:xfrm flipH="1">
                  <a:off x="2483210" y="3753276"/>
                  <a:ext cx="275992" cy="46243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Group 72"/>
              <p:cNvGrpSpPr/>
              <p:nvPr/>
            </p:nvGrpSpPr>
            <p:grpSpPr>
              <a:xfrm>
                <a:off x="1227857" y="4214336"/>
                <a:ext cx="549300" cy="582402"/>
                <a:chOff x="10642848" y="4462456"/>
                <a:chExt cx="962433" cy="884715"/>
              </a:xfrm>
            </p:grpSpPr>
            <p:grpSp>
              <p:nvGrpSpPr>
                <p:cNvPr id="83" name="Group 82"/>
                <p:cNvGrpSpPr/>
                <p:nvPr/>
              </p:nvGrpSpPr>
              <p:grpSpPr>
                <a:xfrm rot="236297">
                  <a:off x="10854425" y="4642260"/>
                  <a:ext cx="750856" cy="704911"/>
                  <a:chOff x="3526277" y="3621583"/>
                  <a:chExt cx="537680" cy="751008"/>
                </a:xfrm>
              </p:grpSpPr>
              <p:sp>
                <p:nvSpPr>
                  <p:cNvPr id="88" name="Freeform 87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" name="Freeform 88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" name="Oval 89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4" name="Group 83"/>
                <p:cNvGrpSpPr/>
                <p:nvPr/>
              </p:nvGrpSpPr>
              <p:grpSpPr>
                <a:xfrm>
                  <a:off x="10642848" y="4462456"/>
                  <a:ext cx="775820" cy="682229"/>
                  <a:chOff x="3526277" y="3621583"/>
                  <a:chExt cx="537680" cy="751008"/>
                </a:xfrm>
              </p:grpSpPr>
              <p:sp>
                <p:nvSpPr>
                  <p:cNvPr id="85" name="Freeform 84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" name="Freeform 85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" name="Oval 86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11" name="Group 110"/>
              <p:cNvGrpSpPr/>
              <p:nvPr/>
            </p:nvGrpSpPr>
            <p:grpSpPr>
              <a:xfrm>
                <a:off x="232433" y="4227135"/>
                <a:ext cx="619033" cy="541128"/>
                <a:chOff x="10642848" y="4462456"/>
                <a:chExt cx="962433" cy="884715"/>
              </a:xfrm>
            </p:grpSpPr>
            <p:grpSp>
              <p:nvGrpSpPr>
                <p:cNvPr id="112" name="Group 111"/>
                <p:cNvGrpSpPr/>
                <p:nvPr/>
              </p:nvGrpSpPr>
              <p:grpSpPr>
                <a:xfrm rot="236297">
                  <a:off x="10854425" y="4642260"/>
                  <a:ext cx="750856" cy="704911"/>
                  <a:chOff x="3526277" y="3621583"/>
                  <a:chExt cx="537680" cy="751008"/>
                </a:xfrm>
              </p:grpSpPr>
              <p:sp>
                <p:nvSpPr>
                  <p:cNvPr id="117" name="Freeform 116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8" name="Freeform 117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" name="Oval 118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3" name="Group 112"/>
                <p:cNvGrpSpPr/>
                <p:nvPr/>
              </p:nvGrpSpPr>
              <p:grpSpPr>
                <a:xfrm>
                  <a:off x="10642848" y="4462456"/>
                  <a:ext cx="775820" cy="682229"/>
                  <a:chOff x="3526277" y="3621583"/>
                  <a:chExt cx="537680" cy="751008"/>
                </a:xfrm>
              </p:grpSpPr>
              <p:sp>
                <p:nvSpPr>
                  <p:cNvPr id="114" name="Freeform 113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5" name="Freeform 114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6" name="Oval 115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29" name="Group 128"/>
              <p:cNvGrpSpPr/>
              <p:nvPr/>
            </p:nvGrpSpPr>
            <p:grpSpPr>
              <a:xfrm>
                <a:off x="3169350" y="4201839"/>
                <a:ext cx="390456" cy="485721"/>
                <a:chOff x="10367028" y="2831262"/>
                <a:chExt cx="1079969" cy="1088438"/>
              </a:xfrm>
            </p:grpSpPr>
            <p:grpSp>
              <p:nvGrpSpPr>
                <p:cNvPr id="130" name="Group 129"/>
                <p:cNvGrpSpPr/>
                <p:nvPr/>
              </p:nvGrpSpPr>
              <p:grpSpPr>
                <a:xfrm>
                  <a:off x="10516497" y="3190214"/>
                  <a:ext cx="930500" cy="729486"/>
                  <a:chOff x="3526277" y="3621583"/>
                  <a:chExt cx="537680" cy="751008"/>
                </a:xfrm>
              </p:grpSpPr>
              <p:sp>
                <p:nvSpPr>
                  <p:cNvPr id="135" name="Freeform 134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6" name="Freeform 135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7" name="Oval 136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1" name="Group 130"/>
                <p:cNvGrpSpPr/>
                <p:nvPr/>
              </p:nvGrpSpPr>
              <p:grpSpPr>
                <a:xfrm>
                  <a:off x="10367028" y="2831262"/>
                  <a:ext cx="909762" cy="995768"/>
                  <a:chOff x="4968706" y="4045569"/>
                  <a:chExt cx="365293" cy="374031"/>
                </a:xfrm>
              </p:grpSpPr>
              <p:sp>
                <p:nvSpPr>
                  <p:cNvPr id="132" name="Freeform 131"/>
                  <p:cNvSpPr/>
                  <p:nvPr/>
                </p:nvSpPr>
                <p:spPr>
                  <a:xfrm>
                    <a:off x="4968706" y="4347896"/>
                    <a:ext cx="118301" cy="717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3" name="Freeform 132"/>
                  <p:cNvSpPr/>
                  <p:nvPr/>
                </p:nvSpPr>
                <p:spPr>
                  <a:xfrm>
                    <a:off x="5102714" y="4045569"/>
                    <a:ext cx="231285" cy="302327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4" name="Oval 133"/>
                  <p:cNvSpPr/>
                  <p:nvPr/>
                </p:nvSpPr>
                <p:spPr>
                  <a:xfrm>
                    <a:off x="5062506" y="4335989"/>
                    <a:ext cx="80418" cy="26156"/>
                  </a:xfrm>
                  <a:prstGeom prst="ellipse">
                    <a:avLst/>
                  </a:pr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38" name="Group 137"/>
              <p:cNvGrpSpPr/>
              <p:nvPr/>
            </p:nvGrpSpPr>
            <p:grpSpPr>
              <a:xfrm>
                <a:off x="2239076" y="4251012"/>
                <a:ext cx="500631" cy="412431"/>
                <a:chOff x="10367028" y="2831262"/>
                <a:chExt cx="1079969" cy="1088438"/>
              </a:xfrm>
            </p:grpSpPr>
            <p:grpSp>
              <p:nvGrpSpPr>
                <p:cNvPr id="139" name="Group 138"/>
                <p:cNvGrpSpPr/>
                <p:nvPr/>
              </p:nvGrpSpPr>
              <p:grpSpPr>
                <a:xfrm>
                  <a:off x="10516497" y="3190214"/>
                  <a:ext cx="930500" cy="729486"/>
                  <a:chOff x="3526277" y="3621583"/>
                  <a:chExt cx="537680" cy="751008"/>
                </a:xfrm>
              </p:grpSpPr>
              <p:sp>
                <p:nvSpPr>
                  <p:cNvPr id="144" name="Freeform 143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Freeform 144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Oval 145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0" name="Group 139"/>
                <p:cNvGrpSpPr/>
                <p:nvPr/>
              </p:nvGrpSpPr>
              <p:grpSpPr>
                <a:xfrm>
                  <a:off x="10367028" y="2831262"/>
                  <a:ext cx="909762" cy="995768"/>
                  <a:chOff x="4968706" y="4045569"/>
                  <a:chExt cx="365293" cy="374031"/>
                </a:xfrm>
              </p:grpSpPr>
              <p:sp>
                <p:nvSpPr>
                  <p:cNvPr id="141" name="Freeform 140"/>
                  <p:cNvSpPr/>
                  <p:nvPr/>
                </p:nvSpPr>
                <p:spPr>
                  <a:xfrm>
                    <a:off x="4968706" y="4347896"/>
                    <a:ext cx="118301" cy="717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2" name="Freeform 141"/>
                  <p:cNvSpPr/>
                  <p:nvPr/>
                </p:nvSpPr>
                <p:spPr>
                  <a:xfrm>
                    <a:off x="5102714" y="4045569"/>
                    <a:ext cx="231285" cy="302327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3" name="Oval 142"/>
                  <p:cNvSpPr/>
                  <p:nvPr/>
                </p:nvSpPr>
                <p:spPr>
                  <a:xfrm>
                    <a:off x="5062506" y="4335989"/>
                    <a:ext cx="80418" cy="26156"/>
                  </a:xfrm>
                  <a:prstGeom prst="ellipse">
                    <a:avLst/>
                  </a:pr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10" grpId="0" animBg="1"/>
      <p:bldP spid="68" grpId="0" animBg="1"/>
      <p:bldP spid="69" grpId="0" animBg="1"/>
      <p:bldP spid="7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1" y="5752041"/>
            <a:ext cx="861060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এ প্রক্রিয়ায় জিনের অংশের আদান প্রদান ঘটে, ফলে প্রজাতির মধ্যে বৈচিত্র্য দেখা যায়।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685800"/>
            <a:ext cx="4852843" cy="499176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455480" y="291460"/>
            <a:ext cx="3640519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ক্রোমোজোম গঠন লক্ষ্য কর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7200" y="2645188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জিন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57322" y="1383723"/>
            <a:ext cx="1357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ক্রোমোজোম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78570" y="1925213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5096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1991006"/>
            <a:ext cx="5643918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প্রক্রিয়াটি একটি ভিডিওর মাধ্যমে লক্ষ্য কর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8333863"/>
              </p:ext>
            </p:extLst>
          </p:nvPr>
        </p:nvGraphicFramePr>
        <p:xfrm>
          <a:off x="7048734" y="1475784"/>
          <a:ext cx="1774845" cy="1615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1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48734" y="1475784"/>
                        <a:ext cx="1774845" cy="16152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2362200" y="661911"/>
            <a:ext cx="343876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-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৮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667719" y="2890391"/>
            <a:ext cx="7808561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মিয়োসিস বিভাজন হয় বলেই প্রজাতির বৈশিষ্ট্য বংশপরম্পরায় টিকে থাকে কেন? যুক্তি দেখাও।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23766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00200" y="228600"/>
            <a:ext cx="5486400" cy="685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1592" y="3078554"/>
            <a:ext cx="547953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মিয়োসিস বিভাজন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কোথায় ঘটে?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দেহকোষে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bn-IN" sz="24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ডিম্বকে</a:t>
            </a:r>
          </a:p>
          <a:p>
            <a:pPr marL="571500" indent="-571500">
              <a:buFont typeface="+mj-lt"/>
              <a:buAutoNum type="romanUcPeriod"/>
            </a:pP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শুক্রাশয়ে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ক) ।   খ)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, ।।  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গ) 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।। ,  ।।। 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ঘ)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, ।।,  ।।।  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162800" y="381000"/>
            <a:ext cx="1752600" cy="914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endParaRPr lang="en-US" sz="5400" dirty="0"/>
          </a:p>
        </p:txBody>
      </p:sp>
      <p:sp>
        <p:nvSpPr>
          <p:cNvPr id="12" name="Donut 11"/>
          <p:cNvSpPr/>
          <p:nvPr/>
        </p:nvSpPr>
        <p:spPr>
          <a:xfrm>
            <a:off x="2742360" y="4572000"/>
            <a:ext cx="685800" cy="685800"/>
          </a:xfrm>
          <a:prstGeom prst="donut">
            <a:avLst>
              <a:gd name="adj" fmla="val 1292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1592" y="1454199"/>
            <a:ext cx="6301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মিয়োসিস বিভাজন কে হ্রাসমূলক বিভাজন বলে কেন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1592" y="2280664"/>
            <a:ext cx="51331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মাতৃকোষ ও অপত্য কোষ বলতে কী বুঝ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00200" y="228600"/>
            <a:ext cx="5486400" cy="762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2700" y="1219200"/>
            <a:ext cx="3581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endParaRPr lang="bn-IN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মিয়োসিস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হ্যাপ্লয়েড</a:t>
            </a:r>
            <a:endParaRPr lang="bn-IN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ডিপ্লয়েড</a:t>
            </a:r>
          </a:p>
          <a:p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অপত্য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কোষ </a:t>
            </a:r>
          </a:p>
          <a:p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মাতৃকোষ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জাইগোট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শুক্রাশয়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endParaRPr lang="bn-IN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8"/>
          <p:cNvGrpSpPr/>
          <p:nvPr/>
        </p:nvGrpSpPr>
        <p:grpSpPr>
          <a:xfrm>
            <a:off x="2514600" y="250918"/>
            <a:ext cx="3369601" cy="641163"/>
            <a:chOff x="59399" y="2886999"/>
            <a:chExt cx="6265201" cy="1216800"/>
          </a:xfrm>
          <a:scene3d>
            <a:camera prst="orthographicFront"/>
            <a:lightRig rig="flat" dir="t"/>
          </a:scene3d>
        </p:grpSpPr>
        <p:sp>
          <p:nvSpPr>
            <p:cNvPr id="10" name="Rounded Rectangle 9"/>
            <p:cNvSpPr/>
            <p:nvPr/>
          </p:nvSpPr>
          <p:spPr>
            <a:xfrm>
              <a:off x="228600" y="2886999"/>
              <a:ext cx="6096000" cy="12168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4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36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ounded Rectangle 8"/>
            <p:cNvSpPr/>
            <p:nvPr/>
          </p:nvSpPr>
          <p:spPr>
            <a:xfrm>
              <a:off x="59399" y="2886999"/>
              <a:ext cx="5977202" cy="1098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663105" y="3657600"/>
            <a:ext cx="7924800" cy="100621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জীবের দেহকোষে ক্রোমোজোম সংখ্যা ৪৬টি সেই জীবের মিয়োসিস কোষ বিভাজনের নমুনা চিত্র আকঁ।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429000" y="1080401"/>
            <a:ext cx="2007635" cy="2268218"/>
            <a:chOff x="6050836" y="1371600"/>
            <a:chExt cx="2135211" cy="2344768"/>
          </a:xfrm>
        </p:grpSpPr>
        <p:grpSp>
          <p:nvGrpSpPr>
            <p:cNvPr id="12" name="Group 11"/>
            <p:cNvGrpSpPr/>
            <p:nvPr/>
          </p:nvGrpSpPr>
          <p:grpSpPr>
            <a:xfrm>
              <a:off x="6417272" y="1371600"/>
              <a:ext cx="1186795" cy="1058480"/>
              <a:chOff x="330868" y="189131"/>
              <a:chExt cx="1807501" cy="1981200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330868" y="189131"/>
                <a:ext cx="1807501" cy="19812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64" t="36955" r="83244" b="27411"/>
              <a:stretch/>
            </p:blipFill>
            <p:spPr>
              <a:xfrm>
                <a:off x="796469" y="684431"/>
                <a:ext cx="914400" cy="990600"/>
              </a:xfrm>
              <a:prstGeom prst="rect">
                <a:avLst/>
              </a:prstGeom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804056" y="1161856"/>
                <a:ext cx="1086794" cy="97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৮টি</a:t>
                </a:r>
                <a:endParaRPr lang="en-US" sz="2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7254410" y="2665907"/>
              <a:ext cx="931637" cy="1050461"/>
              <a:chOff x="330868" y="189131"/>
              <a:chExt cx="1873140" cy="2259553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330868" y="189131"/>
                <a:ext cx="1807501" cy="19812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64" t="36955" r="83244" b="27411"/>
              <a:stretch/>
            </p:blipFill>
            <p:spPr>
              <a:xfrm>
                <a:off x="796469" y="684431"/>
                <a:ext cx="914400" cy="990600"/>
              </a:xfrm>
              <a:prstGeom prst="rect">
                <a:avLst/>
              </a:prstGeom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796469" y="1285249"/>
                <a:ext cx="1407539" cy="1163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৪টি</a:t>
                </a:r>
                <a:endParaRPr lang="en-US" sz="2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6050836" y="2665907"/>
              <a:ext cx="1130513" cy="902389"/>
              <a:chOff x="330868" y="189131"/>
              <a:chExt cx="2135118" cy="1981200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330868" y="189131"/>
                <a:ext cx="1807501" cy="19812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64" t="36955" r="83244" b="27411"/>
              <a:stretch/>
            </p:blipFill>
            <p:spPr>
              <a:xfrm>
                <a:off x="796469" y="684431"/>
                <a:ext cx="914400" cy="990600"/>
              </a:xfrm>
              <a:prstGeom prst="rect">
                <a:avLst/>
              </a:prstGeom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1361400" y="863476"/>
                <a:ext cx="1104586" cy="1148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15" name="Straight Arrow Connector 14"/>
            <p:cNvCxnSpPr>
              <a:stCxn id="25" idx="2"/>
            </p:cNvCxnSpPr>
            <p:nvPr/>
          </p:nvCxnSpPr>
          <p:spPr>
            <a:xfrm>
              <a:off x="7084757" y="2414510"/>
              <a:ext cx="534188" cy="41514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25" idx="2"/>
            </p:cNvCxnSpPr>
            <p:nvPr/>
          </p:nvCxnSpPr>
          <p:spPr>
            <a:xfrm flipH="1">
              <a:off x="6513612" y="2414510"/>
              <a:ext cx="571145" cy="36797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20435574">
            <a:off x="2827806" y="3269257"/>
            <a:ext cx="4572000" cy="2667000"/>
          </a:xfrm>
          <a:prstGeom prst="rect">
            <a:avLst/>
          </a:prstGeom>
          <a:noFill/>
          <a:scene3d>
            <a:camera prst="perspectiveRelaxed"/>
            <a:lightRig rig="threePt" dir="t"/>
          </a:scene3d>
        </p:spPr>
        <p:txBody>
          <a:bodyPr wrap="square" rtlCol="0">
            <a:prstTxWarp prst="textCurveUp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96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553818"/>
            <a:ext cx="1583388" cy="179369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 rot="5400000">
            <a:off x="2930252" y="651148"/>
            <a:ext cx="1975395" cy="4178300"/>
            <a:chOff x="2661194" y="1250561"/>
            <a:chExt cx="1975395" cy="41783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189" r="10925"/>
            <a:stretch/>
          </p:blipFill>
          <p:spPr>
            <a:xfrm>
              <a:off x="2661194" y="1250561"/>
              <a:ext cx="1905001" cy="41783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/>
            <a:srcRect l="78042" t="20848" r="5933" b="60932"/>
            <a:stretch/>
          </p:blipFill>
          <p:spPr>
            <a:xfrm rot="1976228">
              <a:off x="3834951" y="2523042"/>
              <a:ext cx="801638" cy="98076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568404"/>
            <a:ext cx="2362200" cy="1336596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3570982"/>
            <a:ext cx="8763000" cy="1077218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4907340"/>
            <a:ext cx="8763000" cy="1569660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সামসুদ্দিন 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আহমেদ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তালুকদার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প্রভাষক, টিটিসি, 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কুমিল্লা</a:t>
            </a:r>
          </a:p>
          <a:p>
            <a:pPr algn="ctr"/>
            <a:r>
              <a:rPr lang="bn-IN" sz="3200" dirty="0" smtClean="0">
                <a:latin typeface="Nikosh" pitchFamily="2" charset="0"/>
                <a:cs typeface="Nikosh" pitchFamily="2" charset="0"/>
              </a:rPr>
              <a:t>জনাব খাদিজা ইয়াসমিন, সহকারি অধ্যাপক, টিটিসি, ঢাকা</a:t>
            </a:r>
          </a:p>
          <a:p>
            <a:pPr algn="ctr"/>
            <a:r>
              <a:rPr lang="bn-IN" sz="3200" dirty="0" smtClean="0">
                <a:latin typeface="Nikosh" pitchFamily="2" charset="0"/>
                <a:cs typeface="Nikosh" pitchFamily="2" charset="0"/>
              </a:rPr>
              <a:t>জনাব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মোঃ 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রাকিবুল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ইসলাম, 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সহকা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রী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অধ্যাপক, টিটিসি, ঢাকা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2275582"/>
            <a:ext cx="8763000" cy="1200329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3399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40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1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19200" cy="365125"/>
          </a:xfrm>
        </p:spPr>
        <p:txBody>
          <a:bodyPr/>
          <a:lstStyle/>
          <a:p>
            <a:fld id="{D5B58F63-4942-41FB-93C1-DC7022D9845D}" type="datetime1">
              <a:rPr lang="en-US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27-Jul-20</a:t>
            </a:fld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91000" y="6324600"/>
            <a:ext cx="1600200" cy="365125"/>
          </a:xfrm>
        </p:spPr>
        <p:txBody>
          <a:bodyPr/>
          <a:lstStyle/>
          <a:p>
            <a:r>
              <a:rPr lang="as-IN" dirty="0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2</a:t>
            </a:fld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0536" y="3623830"/>
            <a:ext cx="28990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মোফাখখারুল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সহঃ শিক্ষক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ঝীব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ক্যান্ট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, রংপুর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সেনানিবাস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।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219200" y="3242830"/>
            <a:ext cx="247303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জীববিজ্ঞান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নবম শ্রেণি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3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য় অধ্যায়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সময়ঃ৪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5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947554" y="685800"/>
            <a:ext cx="3089564" cy="728230"/>
          </a:xfrm>
          <a:prstGeom prst="round2Diag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  <a:spAutoFit/>
          </a:bodyPr>
          <a:lstStyle/>
          <a:p>
            <a:pPr algn="ctr"/>
            <a:r>
              <a:rPr lang="bn-BD" sz="8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96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9" name="Right Arrow 208"/>
          <p:cNvSpPr/>
          <p:nvPr/>
        </p:nvSpPr>
        <p:spPr>
          <a:xfrm rot="1624849">
            <a:off x="5082765" y="5758416"/>
            <a:ext cx="1188854" cy="344042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317982" y="2029345"/>
            <a:ext cx="2322146" cy="1950733"/>
            <a:chOff x="4232894" y="1216349"/>
            <a:chExt cx="2322146" cy="1950733"/>
          </a:xfrm>
        </p:grpSpPr>
        <p:grpSp>
          <p:nvGrpSpPr>
            <p:cNvPr id="73" name="Group 72"/>
            <p:cNvGrpSpPr/>
            <p:nvPr/>
          </p:nvGrpSpPr>
          <p:grpSpPr>
            <a:xfrm>
              <a:off x="4232894" y="1216349"/>
              <a:ext cx="2322146" cy="1950733"/>
              <a:chOff x="4267200" y="838200"/>
              <a:chExt cx="4305901" cy="4667901"/>
            </a:xfrm>
          </p:grpSpPr>
          <p:pic>
            <p:nvPicPr>
              <p:cNvPr id="74" name="Picture 7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67200" y="838200"/>
                <a:ext cx="4305901" cy="4667901"/>
              </a:xfrm>
              <a:prstGeom prst="rect">
                <a:avLst/>
              </a:prstGeom>
            </p:spPr>
          </p:pic>
          <p:grpSp>
            <p:nvGrpSpPr>
              <p:cNvPr id="76" name="Group 75"/>
              <p:cNvGrpSpPr/>
              <p:nvPr/>
            </p:nvGrpSpPr>
            <p:grpSpPr>
              <a:xfrm>
                <a:off x="6341747" y="2484136"/>
                <a:ext cx="666783" cy="713942"/>
                <a:chOff x="6989767" y="1911614"/>
                <a:chExt cx="1154165" cy="1208869"/>
              </a:xfrm>
            </p:grpSpPr>
            <p:grpSp>
              <p:nvGrpSpPr>
                <p:cNvPr id="78" name="Group 77"/>
                <p:cNvGrpSpPr/>
                <p:nvPr/>
              </p:nvGrpSpPr>
              <p:grpSpPr>
                <a:xfrm>
                  <a:off x="7371588" y="2722047"/>
                  <a:ext cx="772344" cy="398436"/>
                  <a:chOff x="10367033" y="3521264"/>
                  <a:chExt cx="772344" cy="398436"/>
                </a:xfrm>
              </p:grpSpPr>
              <p:grpSp>
                <p:nvGrpSpPr>
                  <p:cNvPr id="88" name="Group 87"/>
                  <p:cNvGrpSpPr/>
                  <p:nvPr/>
                </p:nvGrpSpPr>
                <p:grpSpPr>
                  <a:xfrm>
                    <a:off x="10516500" y="3521264"/>
                    <a:ext cx="622877" cy="398436"/>
                    <a:chOff x="3526277" y="3962400"/>
                    <a:chExt cx="359923" cy="410191"/>
                  </a:xfrm>
                </p:grpSpPr>
                <p:sp>
                  <p:nvSpPr>
                    <p:cNvPr id="93" name="Freeform 92"/>
                    <p:cNvSpPr/>
                    <p:nvPr/>
                  </p:nvSpPr>
                  <p:spPr>
                    <a:xfrm>
                      <a:off x="3526277" y="3997087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5" name="Oval 94"/>
                    <p:cNvSpPr/>
                    <p:nvPr/>
                  </p:nvSpPr>
                  <p:spPr>
                    <a:xfrm>
                      <a:off x="3733800" y="3962400"/>
                      <a:ext cx="152400" cy="76200"/>
                    </a:xfrm>
                    <a:prstGeom prst="ellips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9" name="Group 88"/>
                  <p:cNvGrpSpPr/>
                  <p:nvPr/>
                </p:nvGrpSpPr>
                <p:grpSpPr>
                  <a:xfrm>
                    <a:off x="10367033" y="3604422"/>
                    <a:ext cx="433890" cy="222594"/>
                    <a:chOff x="4968706" y="4335989"/>
                    <a:chExt cx="174218" cy="83611"/>
                  </a:xfrm>
                </p:grpSpPr>
                <p:sp>
                  <p:nvSpPr>
                    <p:cNvPr id="90" name="Freeform 89"/>
                    <p:cNvSpPr/>
                    <p:nvPr/>
                  </p:nvSpPr>
                  <p:spPr>
                    <a:xfrm>
                      <a:off x="4968706" y="4347896"/>
                      <a:ext cx="118301" cy="717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2" name="Oval 91"/>
                    <p:cNvSpPr/>
                    <p:nvPr/>
                  </p:nvSpPr>
                  <p:spPr>
                    <a:xfrm>
                      <a:off x="5062506" y="4335989"/>
                      <a:ext cx="80418" cy="26156"/>
                    </a:xfrm>
                    <a:prstGeom prst="ellipse">
                      <a:avLst/>
                    </a:prstGeom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9" name="Group 78"/>
                <p:cNvGrpSpPr/>
                <p:nvPr/>
              </p:nvGrpSpPr>
              <p:grpSpPr>
                <a:xfrm>
                  <a:off x="6989767" y="1911614"/>
                  <a:ext cx="962433" cy="884715"/>
                  <a:chOff x="10642848" y="4462456"/>
                  <a:chExt cx="962433" cy="884715"/>
                </a:xfrm>
              </p:grpSpPr>
              <p:grpSp>
                <p:nvGrpSpPr>
                  <p:cNvPr id="80" name="Group 79"/>
                  <p:cNvGrpSpPr/>
                  <p:nvPr/>
                </p:nvGrpSpPr>
                <p:grpSpPr>
                  <a:xfrm rot="236297">
                    <a:off x="10854425" y="4642260"/>
                    <a:ext cx="750856" cy="704911"/>
                    <a:chOff x="3526277" y="3621583"/>
                    <a:chExt cx="537680" cy="751008"/>
                  </a:xfrm>
                </p:grpSpPr>
                <p:sp>
                  <p:nvSpPr>
                    <p:cNvPr id="85" name="Freeform 84"/>
                    <p:cNvSpPr/>
                    <p:nvPr/>
                  </p:nvSpPr>
                  <p:spPr>
                    <a:xfrm>
                      <a:off x="3526277" y="3997087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6" name="Freeform 85"/>
                    <p:cNvSpPr/>
                    <p:nvPr/>
                  </p:nvSpPr>
                  <p:spPr>
                    <a:xfrm>
                      <a:off x="3810000" y="3621583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7" name="Oval 86"/>
                    <p:cNvSpPr/>
                    <p:nvPr/>
                  </p:nvSpPr>
                  <p:spPr>
                    <a:xfrm>
                      <a:off x="3733800" y="3962400"/>
                      <a:ext cx="152400" cy="76200"/>
                    </a:xfrm>
                    <a:prstGeom prst="ellips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1" name="Group 80"/>
                  <p:cNvGrpSpPr/>
                  <p:nvPr/>
                </p:nvGrpSpPr>
                <p:grpSpPr>
                  <a:xfrm>
                    <a:off x="10642848" y="4462456"/>
                    <a:ext cx="775820" cy="682229"/>
                    <a:chOff x="3526277" y="3621583"/>
                    <a:chExt cx="537680" cy="751008"/>
                  </a:xfrm>
                </p:grpSpPr>
                <p:sp>
                  <p:nvSpPr>
                    <p:cNvPr id="82" name="Freeform 81"/>
                    <p:cNvSpPr/>
                    <p:nvPr/>
                  </p:nvSpPr>
                  <p:spPr>
                    <a:xfrm>
                      <a:off x="3526277" y="3997087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3" name="Freeform 82"/>
                    <p:cNvSpPr/>
                    <p:nvPr/>
                  </p:nvSpPr>
                  <p:spPr>
                    <a:xfrm>
                      <a:off x="3810000" y="3621583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4" name="Oval 83"/>
                    <p:cNvSpPr/>
                    <p:nvPr/>
                  </p:nvSpPr>
                  <p:spPr>
                    <a:xfrm>
                      <a:off x="3733800" y="3962400"/>
                      <a:ext cx="152400" cy="76200"/>
                    </a:xfrm>
                    <a:prstGeom prst="ellips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278" name="Group 277"/>
            <p:cNvGrpSpPr/>
            <p:nvPr/>
          </p:nvGrpSpPr>
          <p:grpSpPr>
            <a:xfrm>
              <a:off x="5099808" y="1617390"/>
              <a:ext cx="987181" cy="797326"/>
              <a:chOff x="6847739" y="2053027"/>
              <a:chExt cx="1462105" cy="1358790"/>
            </a:xfrm>
          </p:grpSpPr>
          <p:sp>
            <p:nvSpPr>
              <p:cNvPr id="235" name="Oval 234"/>
              <p:cNvSpPr/>
              <p:nvPr/>
            </p:nvSpPr>
            <p:spPr>
              <a:xfrm>
                <a:off x="6847739" y="2053027"/>
                <a:ext cx="1462105" cy="135879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7" name="Group 236"/>
              <p:cNvGrpSpPr/>
              <p:nvPr/>
            </p:nvGrpSpPr>
            <p:grpSpPr>
              <a:xfrm>
                <a:off x="7120867" y="2278852"/>
                <a:ext cx="759702" cy="646149"/>
                <a:chOff x="10642848" y="4462456"/>
                <a:chExt cx="962433" cy="884715"/>
              </a:xfrm>
            </p:grpSpPr>
            <p:grpSp>
              <p:nvGrpSpPr>
                <p:cNvPr id="238" name="Group 237"/>
                <p:cNvGrpSpPr/>
                <p:nvPr/>
              </p:nvGrpSpPr>
              <p:grpSpPr>
                <a:xfrm rot="236297">
                  <a:off x="10854425" y="4642260"/>
                  <a:ext cx="750856" cy="704911"/>
                  <a:chOff x="3526277" y="3621583"/>
                  <a:chExt cx="537680" cy="751008"/>
                </a:xfrm>
              </p:grpSpPr>
              <p:sp>
                <p:nvSpPr>
                  <p:cNvPr id="243" name="Freeform 242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Freeform 243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Oval 244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39" name="Group 238"/>
                <p:cNvGrpSpPr/>
                <p:nvPr/>
              </p:nvGrpSpPr>
              <p:grpSpPr>
                <a:xfrm>
                  <a:off x="10642848" y="4462456"/>
                  <a:ext cx="775820" cy="682229"/>
                  <a:chOff x="3526277" y="3621583"/>
                  <a:chExt cx="537680" cy="751008"/>
                </a:xfrm>
              </p:grpSpPr>
              <p:sp>
                <p:nvSpPr>
                  <p:cNvPr id="240" name="Freeform 239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1" name="Freeform 240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2" name="Oval 241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59" name="Group 258"/>
              <p:cNvGrpSpPr/>
              <p:nvPr/>
            </p:nvGrpSpPr>
            <p:grpSpPr>
              <a:xfrm>
                <a:off x="7218768" y="2527984"/>
                <a:ext cx="896113" cy="682305"/>
                <a:chOff x="10367028" y="2831262"/>
                <a:chExt cx="1079969" cy="1088438"/>
              </a:xfrm>
            </p:grpSpPr>
            <p:grpSp>
              <p:nvGrpSpPr>
                <p:cNvPr id="260" name="Group 259"/>
                <p:cNvGrpSpPr/>
                <p:nvPr/>
              </p:nvGrpSpPr>
              <p:grpSpPr>
                <a:xfrm>
                  <a:off x="10516497" y="3190214"/>
                  <a:ext cx="930500" cy="729486"/>
                  <a:chOff x="3526277" y="3621583"/>
                  <a:chExt cx="537680" cy="751008"/>
                </a:xfrm>
              </p:grpSpPr>
              <p:sp>
                <p:nvSpPr>
                  <p:cNvPr id="265" name="Freeform 264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Freeform 265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Oval 266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61" name="Group 260"/>
                <p:cNvGrpSpPr/>
                <p:nvPr/>
              </p:nvGrpSpPr>
              <p:grpSpPr>
                <a:xfrm>
                  <a:off x="10367028" y="2831262"/>
                  <a:ext cx="909762" cy="995768"/>
                  <a:chOff x="4968706" y="4045569"/>
                  <a:chExt cx="365293" cy="374031"/>
                </a:xfrm>
              </p:grpSpPr>
              <p:sp>
                <p:nvSpPr>
                  <p:cNvPr id="262" name="Freeform 261"/>
                  <p:cNvSpPr/>
                  <p:nvPr/>
                </p:nvSpPr>
                <p:spPr>
                  <a:xfrm>
                    <a:off x="4968706" y="4347896"/>
                    <a:ext cx="118301" cy="717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3" name="Freeform 262"/>
                  <p:cNvSpPr/>
                  <p:nvPr/>
                </p:nvSpPr>
                <p:spPr>
                  <a:xfrm>
                    <a:off x="5102714" y="4045569"/>
                    <a:ext cx="231285" cy="302327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4" name="Oval 263"/>
                  <p:cNvSpPr/>
                  <p:nvPr/>
                </p:nvSpPr>
                <p:spPr>
                  <a:xfrm>
                    <a:off x="5062506" y="4335989"/>
                    <a:ext cx="80418" cy="26156"/>
                  </a:xfrm>
                  <a:prstGeom prst="ellipse">
                    <a:avLst/>
                  </a:pr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grpSp>
        <p:nvGrpSpPr>
          <p:cNvPr id="122" name="Group 121"/>
          <p:cNvGrpSpPr/>
          <p:nvPr/>
        </p:nvGrpSpPr>
        <p:grpSpPr>
          <a:xfrm>
            <a:off x="1756260" y="2745467"/>
            <a:ext cx="2322146" cy="1950733"/>
            <a:chOff x="4232894" y="1216349"/>
            <a:chExt cx="2322146" cy="1950733"/>
          </a:xfrm>
        </p:grpSpPr>
        <p:grpSp>
          <p:nvGrpSpPr>
            <p:cNvPr id="123" name="Group 122"/>
            <p:cNvGrpSpPr/>
            <p:nvPr/>
          </p:nvGrpSpPr>
          <p:grpSpPr>
            <a:xfrm>
              <a:off x="4232894" y="1216349"/>
              <a:ext cx="2322146" cy="1950733"/>
              <a:chOff x="4267200" y="838200"/>
              <a:chExt cx="4305901" cy="4667901"/>
            </a:xfrm>
          </p:grpSpPr>
          <p:pic>
            <p:nvPicPr>
              <p:cNvPr id="156" name="Picture 15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67200" y="838200"/>
                <a:ext cx="4305901" cy="4667901"/>
              </a:xfrm>
              <a:prstGeom prst="rect">
                <a:avLst/>
              </a:prstGeom>
            </p:spPr>
          </p:pic>
          <p:grpSp>
            <p:nvGrpSpPr>
              <p:cNvPr id="157" name="Group 156"/>
              <p:cNvGrpSpPr/>
              <p:nvPr/>
            </p:nvGrpSpPr>
            <p:grpSpPr>
              <a:xfrm>
                <a:off x="6341747" y="2484136"/>
                <a:ext cx="666783" cy="713942"/>
                <a:chOff x="6989767" y="1911614"/>
                <a:chExt cx="1154165" cy="1208869"/>
              </a:xfrm>
            </p:grpSpPr>
            <p:grpSp>
              <p:nvGrpSpPr>
                <p:cNvPr id="158" name="Group 157"/>
                <p:cNvGrpSpPr/>
                <p:nvPr/>
              </p:nvGrpSpPr>
              <p:grpSpPr>
                <a:xfrm>
                  <a:off x="7371588" y="2722047"/>
                  <a:ext cx="772344" cy="398436"/>
                  <a:chOff x="10367033" y="3521264"/>
                  <a:chExt cx="772344" cy="398436"/>
                </a:xfrm>
              </p:grpSpPr>
              <p:grpSp>
                <p:nvGrpSpPr>
                  <p:cNvPr id="168" name="Group 167"/>
                  <p:cNvGrpSpPr/>
                  <p:nvPr/>
                </p:nvGrpSpPr>
                <p:grpSpPr>
                  <a:xfrm>
                    <a:off x="10516500" y="3521264"/>
                    <a:ext cx="622877" cy="398436"/>
                    <a:chOff x="3526277" y="3962400"/>
                    <a:chExt cx="359923" cy="410191"/>
                  </a:xfrm>
                </p:grpSpPr>
                <p:sp>
                  <p:nvSpPr>
                    <p:cNvPr id="172" name="Freeform 171"/>
                    <p:cNvSpPr/>
                    <p:nvPr/>
                  </p:nvSpPr>
                  <p:spPr>
                    <a:xfrm>
                      <a:off x="3526277" y="3997087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Oval 172"/>
                    <p:cNvSpPr/>
                    <p:nvPr/>
                  </p:nvSpPr>
                  <p:spPr>
                    <a:xfrm>
                      <a:off x="3733800" y="3962400"/>
                      <a:ext cx="152400" cy="76200"/>
                    </a:xfrm>
                    <a:prstGeom prst="ellips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9" name="Group 168"/>
                  <p:cNvGrpSpPr/>
                  <p:nvPr/>
                </p:nvGrpSpPr>
                <p:grpSpPr>
                  <a:xfrm>
                    <a:off x="10367033" y="3604422"/>
                    <a:ext cx="433890" cy="222594"/>
                    <a:chOff x="4968706" y="4335989"/>
                    <a:chExt cx="174218" cy="83611"/>
                  </a:xfrm>
                </p:grpSpPr>
                <p:sp>
                  <p:nvSpPr>
                    <p:cNvPr id="170" name="Freeform 169"/>
                    <p:cNvSpPr/>
                    <p:nvPr/>
                  </p:nvSpPr>
                  <p:spPr>
                    <a:xfrm>
                      <a:off x="4968706" y="4347896"/>
                      <a:ext cx="118301" cy="717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1" name="Oval 170"/>
                    <p:cNvSpPr/>
                    <p:nvPr/>
                  </p:nvSpPr>
                  <p:spPr>
                    <a:xfrm>
                      <a:off x="5062506" y="4335989"/>
                      <a:ext cx="80418" cy="26156"/>
                    </a:xfrm>
                    <a:prstGeom prst="ellipse">
                      <a:avLst/>
                    </a:prstGeom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59" name="Group 158"/>
                <p:cNvGrpSpPr/>
                <p:nvPr/>
              </p:nvGrpSpPr>
              <p:grpSpPr>
                <a:xfrm>
                  <a:off x="6989767" y="1911614"/>
                  <a:ext cx="962433" cy="884715"/>
                  <a:chOff x="10642848" y="4462456"/>
                  <a:chExt cx="962433" cy="884715"/>
                </a:xfrm>
              </p:grpSpPr>
              <p:grpSp>
                <p:nvGrpSpPr>
                  <p:cNvPr id="160" name="Group 159"/>
                  <p:cNvGrpSpPr/>
                  <p:nvPr/>
                </p:nvGrpSpPr>
                <p:grpSpPr>
                  <a:xfrm rot="236297">
                    <a:off x="10854425" y="4642260"/>
                    <a:ext cx="750856" cy="704911"/>
                    <a:chOff x="3526277" y="3621583"/>
                    <a:chExt cx="537680" cy="751008"/>
                  </a:xfrm>
                </p:grpSpPr>
                <p:sp>
                  <p:nvSpPr>
                    <p:cNvPr id="165" name="Freeform 164"/>
                    <p:cNvSpPr/>
                    <p:nvPr/>
                  </p:nvSpPr>
                  <p:spPr>
                    <a:xfrm>
                      <a:off x="3526277" y="3997087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6" name="Freeform 165"/>
                    <p:cNvSpPr/>
                    <p:nvPr/>
                  </p:nvSpPr>
                  <p:spPr>
                    <a:xfrm>
                      <a:off x="3810000" y="3621583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7" name="Oval 166"/>
                    <p:cNvSpPr/>
                    <p:nvPr/>
                  </p:nvSpPr>
                  <p:spPr>
                    <a:xfrm>
                      <a:off x="3733800" y="3962400"/>
                      <a:ext cx="152400" cy="76200"/>
                    </a:xfrm>
                    <a:prstGeom prst="ellips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1" name="Group 160"/>
                  <p:cNvGrpSpPr/>
                  <p:nvPr/>
                </p:nvGrpSpPr>
                <p:grpSpPr>
                  <a:xfrm>
                    <a:off x="10642848" y="4462456"/>
                    <a:ext cx="775820" cy="682229"/>
                    <a:chOff x="3526277" y="3621583"/>
                    <a:chExt cx="537680" cy="751008"/>
                  </a:xfrm>
                </p:grpSpPr>
                <p:sp>
                  <p:nvSpPr>
                    <p:cNvPr id="162" name="Freeform 161"/>
                    <p:cNvSpPr/>
                    <p:nvPr/>
                  </p:nvSpPr>
                  <p:spPr>
                    <a:xfrm>
                      <a:off x="3526277" y="3997087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3" name="Freeform 162"/>
                    <p:cNvSpPr/>
                    <p:nvPr/>
                  </p:nvSpPr>
                  <p:spPr>
                    <a:xfrm>
                      <a:off x="3810000" y="3621583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4" name="Oval 163"/>
                    <p:cNvSpPr/>
                    <p:nvPr/>
                  </p:nvSpPr>
                  <p:spPr>
                    <a:xfrm>
                      <a:off x="3733800" y="3962400"/>
                      <a:ext cx="152400" cy="76200"/>
                    </a:xfrm>
                    <a:prstGeom prst="ellips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133" name="Group 132"/>
            <p:cNvGrpSpPr/>
            <p:nvPr/>
          </p:nvGrpSpPr>
          <p:grpSpPr>
            <a:xfrm>
              <a:off x="5099808" y="1617390"/>
              <a:ext cx="987181" cy="797326"/>
              <a:chOff x="6847739" y="2053027"/>
              <a:chExt cx="1462105" cy="1358790"/>
            </a:xfrm>
          </p:grpSpPr>
          <p:sp>
            <p:nvSpPr>
              <p:cNvPr id="134" name="Oval 133"/>
              <p:cNvSpPr/>
              <p:nvPr/>
            </p:nvSpPr>
            <p:spPr>
              <a:xfrm>
                <a:off x="6847739" y="2053027"/>
                <a:ext cx="1462105" cy="135879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5" name="Group 134"/>
              <p:cNvGrpSpPr/>
              <p:nvPr/>
            </p:nvGrpSpPr>
            <p:grpSpPr>
              <a:xfrm>
                <a:off x="7120867" y="2278852"/>
                <a:ext cx="759702" cy="646149"/>
                <a:chOff x="10642848" y="4462456"/>
                <a:chExt cx="962433" cy="884715"/>
              </a:xfrm>
            </p:grpSpPr>
            <p:grpSp>
              <p:nvGrpSpPr>
                <p:cNvPr id="148" name="Group 147"/>
                <p:cNvGrpSpPr/>
                <p:nvPr/>
              </p:nvGrpSpPr>
              <p:grpSpPr>
                <a:xfrm rot="236297">
                  <a:off x="10854425" y="4642260"/>
                  <a:ext cx="750856" cy="704911"/>
                  <a:chOff x="3526277" y="3621583"/>
                  <a:chExt cx="537680" cy="751008"/>
                </a:xfrm>
              </p:grpSpPr>
              <p:sp>
                <p:nvSpPr>
                  <p:cNvPr id="153" name="Freeform 152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4" name="Freeform 153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5" name="Oval 154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9" name="Group 148"/>
                <p:cNvGrpSpPr/>
                <p:nvPr/>
              </p:nvGrpSpPr>
              <p:grpSpPr>
                <a:xfrm>
                  <a:off x="10642848" y="4462456"/>
                  <a:ext cx="775820" cy="682229"/>
                  <a:chOff x="3526277" y="3621583"/>
                  <a:chExt cx="537680" cy="751008"/>
                </a:xfrm>
              </p:grpSpPr>
              <p:sp>
                <p:nvSpPr>
                  <p:cNvPr id="150" name="Freeform 149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1" name="Freeform 150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2" name="Oval 151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36" name="Group 135"/>
              <p:cNvGrpSpPr/>
              <p:nvPr/>
            </p:nvGrpSpPr>
            <p:grpSpPr>
              <a:xfrm>
                <a:off x="7218768" y="2527984"/>
                <a:ext cx="896113" cy="682305"/>
                <a:chOff x="10367028" y="2831262"/>
                <a:chExt cx="1079969" cy="1088438"/>
              </a:xfrm>
            </p:grpSpPr>
            <p:grpSp>
              <p:nvGrpSpPr>
                <p:cNvPr id="137" name="Group 136"/>
                <p:cNvGrpSpPr/>
                <p:nvPr/>
              </p:nvGrpSpPr>
              <p:grpSpPr>
                <a:xfrm>
                  <a:off x="10516497" y="3190214"/>
                  <a:ext cx="930500" cy="729486"/>
                  <a:chOff x="3526277" y="3621583"/>
                  <a:chExt cx="537680" cy="751008"/>
                </a:xfrm>
              </p:grpSpPr>
              <p:sp>
                <p:nvSpPr>
                  <p:cNvPr id="145" name="Freeform 144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Freeform 145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Oval 146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8" name="Group 137"/>
                <p:cNvGrpSpPr/>
                <p:nvPr/>
              </p:nvGrpSpPr>
              <p:grpSpPr>
                <a:xfrm>
                  <a:off x="10367028" y="2831262"/>
                  <a:ext cx="909762" cy="995768"/>
                  <a:chOff x="4968706" y="4045569"/>
                  <a:chExt cx="365293" cy="374031"/>
                </a:xfrm>
              </p:grpSpPr>
              <p:sp>
                <p:nvSpPr>
                  <p:cNvPr id="142" name="Freeform 141"/>
                  <p:cNvSpPr/>
                  <p:nvPr/>
                </p:nvSpPr>
                <p:spPr>
                  <a:xfrm>
                    <a:off x="4968706" y="4347896"/>
                    <a:ext cx="118301" cy="717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3" name="Freeform 142"/>
                  <p:cNvSpPr/>
                  <p:nvPr/>
                </p:nvSpPr>
                <p:spPr>
                  <a:xfrm>
                    <a:off x="5102714" y="4045569"/>
                    <a:ext cx="231285" cy="302327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4" name="Oval 143"/>
                  <p:cNvSpPr/>
                  <p:nvPr/>
                </p:nvSpPr>
                <p:spPr>
                  <a:xfrm>
                    <a:off x="5062506" y="4335989"/>
                    <a:ext cx="80418" cy="26156"/>
                  </a:xfrm>
                  <a:prstGeom prst="ellipse">
                    <a:avLst/>
                  </a:pr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grpSp>
        <p:nvGrpSpPr>
          <p:cNvPr id="174" name="Group 173"/>
          <p:cNvGrpSpPr/>
          <p:nvPr/>
        </p:nvGrpSpPr>
        <p:grpSpPr>
          <a:xfrm>
            <a:off x="93027" y="1864791"/>
            <a:ext cx="4305901" cy="4667901"/>
            <a:chOff x="4267200" y="838200"/>
            <a:chExt cx="4305901" cy="4667901"/>
          </a:xfrm>
        </p:grpSpPr>
        <p:pic>
          <p:nvPicPr>
            <p:cNvPr id="175" name="Picture 17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200" y="838200"/>
              <a:ext cx="4305901" cy="4667901"/>
            </a:xfrm>
            <a:prstGeom prst="rect">
              <a:avLst/>
            </a:prstGeom>
          </p:spPr>
        </p:pic>
        <p:grpSp>
          <p:nvGrpSpPr>
            <p:cNvPr id="176" name="Group 175"/>
            <p:cNvGrpSpPr/>
            <p:nvPr/>
          </p:nvGrpSpPr>
          <p:grpSpPr>
            <a:xfrm>
              <a:off x="6299321" y="2280172"/>
              <a:ext cx="1070095" cy="1098770"/>
              <a:chOff x="6916327" y="1566256"/>
              <a:chExt cx="1852275" cy="1860472"/>
            </a:xfrm>
          </p:grpSpPr>
          <p:sp>
            <p:nvSpPr>
              <p:cNvPr id="177" name="Oval 176"/>
              <p:cNvSpPr/>
              <p:nvPr/>
            </p:nvSpPr>
            <p:spPr>
              <a:xfrm>
                <a:off x="6916327" y="1566256"/>
                <a:ext cx="1852275" cy="1860472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78" name="Group 177"/>
              <p:cNvGrpSpPr/>
              <p:nvPr/>
            </p:nvGrpSpPr>
            <p:grpSpPr>
              <a:xfrm>
                <a:off x="7371583" y="2032045"/>
                <a:ext cx="1079969" cy="1088438"/>
                <a:chOff x="10367028" y="2831262"/>
                <a:chExt cx="1079969" cy="1088438"/>
              </a:xfrm>
            </p:grpSpPr>
            <p:grpSp>
              <p:nvGrpSpPr>
                <p:cNvPr id="188" name="Group 187"/>
                <p:cNvGrpSpPr/>
                <p:nvPr/>
              </p:nvGrpSpPr>
              <p:grpSpPr>
                <a:xfrm>
                  <a:off x="10516497" y="3190214"/>
                  <a:ext cx="930500" cy="729486"/>
                  <a:chOff x="3526277" y="3621583"/>
                  <a:chExt cx="537680" cy="751008"/>
                </a:xfrm>
              </p:grpSpPr>
              <p:sp>
                <p:nvSpPr>
                  <p:cNvPr id="193" name="Freeform 192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4" name="Freeform 193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5" name="Oval 194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89" name="Group 188"/>
                <p:cNvGrpSpPr/>
                <p:nvPr/>
              </p:nvGrpSpPr>
              <p:grpSpPr>
                <a:xfrm>
                  <a:off x="10367028" y="2831262"/>
                  <a:ext cx="909762" cy="995768"/>
                  <a:chOff x="4968706" y="4045569"/>
                  <a:chExt cx="365293" cy="374031"/>
                </a:xfrm>
              </p:grpSpPr>
              <p:sp>
                <p:nvSpPr>
                  <p:cNvPr id="190" name="Freeform 189"/>
                  <p:cNvSpPr/>
                  <p:nvPr/>
                </p:nvSpPr>
                <p:spPr>
                  <a:xfrm>
                    <a:off x="4968706" y="4347896"/>
                    <a:ext cx="118301" cy="717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1" name="Freeform 190"/>
                  <p:cNvSpPr/>
                  <p:nvPr/>
                </p:nvSpPr>
                <p:spPr>
                  <a:xfrm>
                    <a:off x="5102714" y="4045569"/>
                    <a:ext cx="231285" cy="302327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2" name="Oval 191"/>
                  <p:cNvSpPr/>
                  <p:nvPr/>
                </p:nvSpPr>
                <p:spPr>
                  <a:xfrm>
                    <a:off x="5062506" y="4335989"/>
                    <a:ext cx="80418" cy="26156"/>
                  </a:xfrm>
                  <a:prstGeom prst="ellipse">
                    <a:avLst/>
                  </a:pr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79" name="Group 178"/>
              <p:cNvGrpSpPr/>
              <p:nvPr/>
            </p:nvGrpSpPr>
            <p:grpSpPr>
              <a:xfrm>
                <a:off x="6989767" y="1911614"/>
                <a:ext cx="962433" cy="884715"/>
                <a:chOff x="10642848" y="4462456"/>
                <a:chExt cx="962433" cy="884715"/>
              </a:xfrm>
            </p:grpSpPr>
            <p:grpSp>
              <p:nvGrpSpPr>
                <p:cNvPr id="180" name="Group 179"/>
                <p:cNvGrpSpPr/>
                <p:nvPr/>
              </p:nvGrpSpPr>
              <p:grpSpPr>
                <a:xfrm rot="236297">
                  <a:off x="10854425" y="4642260"/>
                  <a:ext cx="750856" cy="704911"/>
                  <a:chOff x="3526277" y="3621583"/>
                  <a:chExt cx="537680" cy="751008"/>
                </a:xfrm>
              </p:grpSpPr>
              <p:sp>
                <p:nvSpPr>
                  <p:cNvPr id="185" name="Freeform 184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6" name="Freeform 185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7" name="Oval 186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81" name="Group 180"/>
                <p:cNvGrpSpPr/>
                <p:nvPr/>
              </p:nvGrpSpPr>
              <p:grpSpPr>
                <a:xfrm>
                  <a:off x="10642848" y="4462456"/>
                  <a:ext cx="775820" cy="682229"/>
                  <a:chOff x="3526277" y="3621583"/>
                  <a:chExt cx="537680" cy="751008"/>
                </a:xfrm>
              </p:grpSpPr>
              <p:sp>
                <p:nvSpPr>
                  <p:cNvPr id="182" name="Freeform 181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3" name="Freeform 182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4" name="Oval 183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pic>
        <p:nvPicPr>
          <p:cNvPr id="72" name="Picture 7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646" y="1681634"/>
            <a:ext cx="3784754" cy="4109566"/>
          </a:xfrm>
          <a:prstGeom prst="rect">
            <a:avLst/>
          </a:prstGeom>
        </p:spPr>
      </p:pic>
      <p:pic>
        <p:nvPicPr>
          <p:cNvPr id="196" name="Picture 19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014" y="4633068"/>
            <a:ext cx="1926664" cy="2092013"/>
          </a:xfrm>
          <a:prstGeom prst="rect">
            <a:avLst/>
          </a:prstGeom>
        </p:spPr>
      </p:pic>
      <p:grpSp>
        <p:nvGrpSpPr>
          <p:cNvPr id="197" name="Group 196"/>
          <p:cNvGrpSpPr/>
          <p:nvPr/>
        </p:nvGrpSpPr>
        <p:grpSpPr>
          <a:xfrm>
            <a:off x="3819825" y="4893602"/>
            <a:ext cx="1260532" cy="1476670"/>
            <a:chOff x="4232894" y="1216349"/>
            <a:chExt cx="2322146" cy="1950733"/>
          </a:xfrm>
        </p:grpSpPr>
        <p:grpSp>
          <p:nvGrpSpPr>
            <p:cNvPr id="198" name="Group 197"/>
            <p:cNvGrpSpPr/>
            <p:nvPr/>
          </p:nvGrpSpPr>
          <p:grpSpPr>
            <a:xfrm>
              <a:off x="4232894" y="1216349"/>
              <a:ext cx="2322146" cy="1950733"/>
              <a:chOff x="4267200" y="838200"/>
              <a:chExt cx="4305901" cy="4667901"/>
            </a:xfrm>
          </p:grpSpPr>
          <p:pic>
            <p:nvPicPr>
              <p:cNvPr id="225" name="Picture 22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67200" y="838200"/>
                <a:ext cx="4305901" cy="4667901"/>
              </a:xfrm>
              <a:prstGeom prst="rect">
                <a:avLst/>
              </a:prstGeom>
            </p:spPr>
          </p:pic>
          <p:grpSp>
            <p:nvGrpSpPr>
              <p:cNvPr id="234" name="Group 233"/>
              <p:cNvGrpSpPr/>
              <p:nvPr/>
            </p:nvGrpSpPr>
            <p:grpSpPr>
              <a:xfrm>
                <a:off x="6341747" y="2484136"/>
                <a:ext cx="666783" cy="713942"/>
                <a:chOff x="6989767" y="1911614"/>
                <a:chExt cx="1154165" cy="1208869"/>
              </a:xfrm>
            </p:grpSpPr>
            <p:grpSp>
              <p:nvGrpSpPr>
                <p:cNvPr id="236" name="Group 235"/>
                <p:cNvGrpSpPr/>
                <p:nvPr/>
              </p:nvGrpSpPr>
              <p:grpSpPr>
                <a:xfrm>
                  <a:off x="7371588" y="2722047"/>
                  <a:ext cx="772344" cy="398436"/>
                  <a:chOff x="10367033" y="3521264"/>
                  <a:chExt cx="772344" cy="398436"/>
                </a:xfrm>
              </p:grpSpPr>
              <p:grpSp>
                <p:nvGrpSpPr>
                  <p:cNvPr id="255" name="Group 254"/>
                  <p:cNvGrpSpPr/>
                  <p:nvPr/>
                </p:nvGrpSpPr>
                <p:grpSpPr>
                  <a:xfrm>
                    <a:off x="10516500" y="3521264"/>
                    <a:ext cx="622877" cy="398436"/>
                    <a:chOff x="3526277" y="3962400"/>
                    <a:chExt cx="359923" cy="410191"/>
                  </a:xfrm>
                </p:grpSpPr>
                <p:sp>
                  <p:nvSpPr>
                    <p:cNvPr id="277" name="Freeform 276"/>
                    <p:cNvSpPr/>
                    <p:nvPr/>
                  </p:nvSpPr>
                  <p:spPr>
                    <a:xfrm>
                      <a:off x="3526277" y="3997087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0" name="Oval 279"/>
                    <p:cNvSpPr/>
                    <p:nvPr/>
                  </p:nvSpPr>
                  <p:spPr>
                    <a:xfrm>
                      <a:off x="3733800" y="3962400"/>
                      <a:ext cx="152400" cy="76200"/>
                    </a:xfrm>
                    <a:prstGeom prst="ellips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56" name="Group 255"/>
                  <p:cNvGrpSpPr/>
                  <p:nvPr/>
                </p:nvGrpSpPr>
                <p:grpSpPr>
                  <a:xfrm>
                    <a:off x="10367033" y="3604422"/>
                    <a:ext cx="433890" cy="222594"/>
                    <a:chOff x="4968706" y="4335989"/>
                    <a:chExt cx="174218" cy="83611"/>
                  </a:xfrm>
                </p:grpSpPr>
                <p:sp>
                  <p:nvSpPr>
                    <p:cNvPr id="257" name="Freeform 256"/>
                    <p:cNvSpPr/>
                    <p:nvPr/>
                  </p:nvSpPr>
                  <p:spPr>
                    <a:xfrm>
                      <a:off x="4968706" y="4347896"/>
                      <a:ext cx="118301" cy="717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8" name="Oval 257"/>
                    <p:cNvSpPr/>
                    <p:nvPr/>
                  </p:nvSpPr>
                  <p:spPr>
                    <a:xfrm>
                      <a:off x="5062506" y="4335989"/>
                      <a:ext cx="80418" cy="26156"/>
                    </a:xfrm>
                    <a:prstGeom prst="ellipse">
                      <a:avLst/>
                    </a:prstGeom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46" name="Group 245"/>
                <p:cNvGrpSpPr/>
                <p:nvPr/>
              </p:nvGrpSpPr>
              <p:grpSpPr>
                <a:xfrm>
                  <a:off x="6989767" y="1911614"/>
                  <a:ext cx="962433" cy="884715"/>
                  <a:chOff x="10642848" y="4462456"/>
                  <a:chExt cx="962433" cy="884715"/>
                </a:xfrm>
              </p:grpSpPr>
              <p:grpSp>
                <p:nvGrpSpPr>
                  <p:cNvPr id="247" name="Group 246"/>
                  <p:cNvGrpSpPr/>
                  <p:nvPr/>
                </p:nvGrpSpPr>
                <p:grpSpPr>
                  <a:xfrm rot="236297">
                    <a:off x="10854425" y="4642260"/>
                    <a:ext cx="750856" cy="704911"/>
                    <a:chOff x="3526277" y="3621583"/>
                    <a:chExt cx="537680" cy="751008"/>
                  </a:xfrm>
                </p:grpSpPr>
                <p:sp>
                  <p:nvSpPr>
                    <p:cNvPr id="252" name="Freeform 251"/>
                    <p:cNvSpPr/>
                    <p:nvPr/>
                  </p:nvSpPr>
                  <p:spPr>
                    <a:xfrm>
                      <a:off x="3526277" y="3997087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Freeform 252"/>
                    <p:cNvSpPr/>
                    <p:nvPr/>
                  </p:nvSpPr>
                  <p:spPr>
                    <a:xfrm>
                      <a:off x="3810000" y="3621583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Oval 253"/>
                    <p:cNvSpPr/>
                    <p:nvPr/>
                  </p:nvSpPr>
                  <p:spPr>
                    <a:xfrm>
                      <a:off x="3733800" y="3962400"/>
                      <a:ext cx="152400" cy="76200"/>
                    </a:xfrm>
                    <a:prstGeom prst="ellips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8" name="Group 247"/>
                  <p:cNvGrpSpPr/>
                  <p:nvPr/>
                </p:nvGrpSpPr>
                <p:grpSpPr>
                  <a:xfrm>
                    <a:off x="10642848" y="4462456"/>
                    <a:ext cx="775820" cy="682229"/>
                    <a:chOff x="3526277" y="3621583"/>
                    <a:chExt cx="537680" cy="751008"/>
                  </a:xfrm>
                </p:grpSpPr>
                <p:sp>
                  <p:nvSpPr>
                    <p:cNvPr id="249" name="Freeform 248"/>
                    <p:cNvSpPr/>
                    <p:nvPr/>
                  </p:nvSpPr>
                  <p:spPr>
                    <a:xfrm>
                      <a:off x="3526277" y="3997087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Freeform 249"/>
                    <p:cNvSpPr/>
                    <p:nvPr/>
                  </p:nvSpPr>
                  <p:spPr>
                    <a:xfrm>
                      <a:off x="3810000" y="3621583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Oval 250"/>
                    <p:cNvSpPr/>
                    <p:nvPr/>
                  </p:nvSpPr>
                  <p:spPr>
                    <a:xfrm>
                      <a:off x="3733800" y="3962400"/>
                      <a:ext cx="152400" cy="76200"/>
                    </a:xfrm>
                    <a:prstGeom prst="ellips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199" name="Group 198"/>
            <p:cNvGrpSpPr/>
            <p:nvPr/>
          </p:nvGrpSpPr>
          <p:grpSpPr>
            <a:xfrm>
              <a:off x="5099808" y="1617390"/>
              <a:ext cx="987181" cy="797326"/>
              <a:chOff x="6847739" y="2053027"/>
              <a:chExt cx="1462105" cy="1358790"/>
            </a:xfrm>
          </p:grpSpPr>
          <p:sp>
            <p:nvSpPr>
              <p:cNvPr id="200" name="Oval 199"/>
              <p:cNvSpPr/>
              <p:nvPr/>
            </p:nvSpPr>
            <p:spPr>
              <a:xfrm>
                <a:off x="6847739" y="2053027"/>
                <a:ext cx="1462105" cy="135879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01" name="Group 200"/>
              <p:cNvGrpSpPr/>
              <p:nvPr/>
            </p:nvGrpSpPr>
            <p:grpSpPr>
              <a:xfrm>
                <a:off x="7120867" y="2278852"/>
                <a:ext cx="759702" cy="646149"/>
                <a:chOff x="10642848" y="4462456"/>
                <a:chExt cx="962433" cy="884715"/>
              </a:xfrm>
            </p:grpSpPr>
            <p:grpSp>
              <p:nvGrpSpPr>
                <p:cNvPr id="217" name="Group 216"/>
                <p:cNvGrpSpPr/>
                <p:nvPr/>
              </p:nvGrpSpPr>
              <p:grpSpPr>
                <a:xfrm rot="236297">
                  <a:off x="10854425" y="4642260"/>
                  <a:ext cx="750856" cy="704911"/>
                  <a:chOff x="3526277" y="3621583"/>
                  <a:chExt cx="537680" cy="751008"/>
                </a:xfrm>
              </p:grpSpPr>
              <p:sp>
                <p:nvSpPr>
                  <p:cNvPr id="222" name="Freeform 221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3" name="Freeform 222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4" name="Oval 223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18" name="Group 217"/>
                <p:cNvGrpSpPr/>
                <p:nvPr/>
              </p:nvGrpSpPr>
              <p:grpSpPr>
                <a:xfrm>
                  <a:off x="10642848" y="4462456"/>
                  <a:ext cx="775820" cy="682229"/>
                  <a:chOff x="3526277" y="3621583"/>
                  <a:chExt cx="537680" cy="751008"/>
                </a:xfrm>
              </p:grpSpPr>
              <p:sp>
                <p:nvSpPr>
                  <p:cNvPr id="219" name="Freeform 218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0" name="Freeform 219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1" name="Oval 220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02" name="Group 201"/>
              <p:cNvGrpSpPr/>
              <p:nvPr/>
            </p:nvGrpSpPr>
            <p:grpSpPr>
              <a:xfrm>
                <a:off x="7218768" y="2527984"/>
                <a:ext cx="896113" cy="682305"/>
                <a:chOff x="10367028" y="2831262"/>
                <a:chExt cx="1079969" cy="1088438"/>
              </a:xfrm>
            </p:grpSpPr>
            <p:grpSp>
              <p:nvGrpSpPr>
                <p:cNvPr id="203" name="Group 202"/>
                <p:cNvGrpSpPr/>
                <p:nvPr/>
              </p:nvGrpSpPr>
              <p:grpSpPr>
                <a:xfrm>
                  <a:off x="10516497" y="3190214"/>
                  <a:ext cx="930500" cy="729486"/>
                  <a:chOff x="3526277" y="3621583"/>
                  <a:chExt cx="537680" cy="751008"/>
                </a:xfrm>
              </p:grpSpPr>
              <p:sp>
                <p:nvSpPr>
                  <p:cNvPr id="208" name="Freeform 207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0" name="Freeform 209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4" name="Oval 213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04" name="Group 203"/>
                <p:cNvGrpSpPr/>
                <p:nvPr/>
              </p:nvGrpSpPr>
              <p:grpSpPr>
                <a:xfrm>
                  <a:off x="10367028" y="2831262"/>
                  <a:ext cx="909762" cy="995768"/>
                  <a:chOff x="4968706" y="4045569"/>
                  <a:chExt cx="365293" cy="374031"/>
                </a:xfrm>
              </p:grpSpPr>
              <p:sp>
                <p:nvSpPr>
                  <p:cNvPr id="205" name="Freeform 204"/>
                  <p:cNvSpPr/>
                  <p:nvPr/>
                </p:nvSpPr>
                <p:spPr>
                  <a:xfrm>
                    <a:off x="4968706" y="4347896"/>
                    <a:ext cx="118301" cy="717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6" name="Freeform 205"/>
                  <p:cNvSpPr/>
                  <p:nvPr/>
                </p:nvSpPr>
                <p:spPr>
                  <a:xfrm>
                    <a:off x="5102714" y="4045569"/>
                    <a:ext cx="231285" cy="302327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7" name="Oval 206"/>
                  <p:cNvSpPr/>
                  <p:nvPr/>
                </p:nvSpPr>
                <p:spPr>
                  <a:xfrm>
                    <a:off x="5062506" y="4335989"/>
                    <a:ext cx="80418" cy="26156"/>
                  </a:xfrm>
                  <a:prstGeom prst="ellipse">
                    <a:avLst/>
                  </a:pr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grpSp>
        <p:nvGrpSpPr>
          <p:cNvPr id="281" name="Group 280"/>
          <p:cNvGrpSpPr/>
          <p:nvPr/>
        </p:nvGrpSpPr>
        <p:grpSpPr>
          <a:xfrm>
            <a:off x="6320499" y="4264276"/>
            <a:ext cx="1084268" cy="1294603"/>
            <a:chOff x="4232894" y="1216349"/>
            <a:chExt cx="2322146" cy="1950733"/>
          </a:xfrm>
        </p:grpSpPr>
        <p:grpSp>
          <p:nvGrpSpPr>
            <p:cNvPr id="282" name="Group 281"/>
            <p:cNvGrpSpPr/>
            <p:nvPr/>
          </p:nvGrpSpPr>
          <p:grpSpPr>
            <a:xfrm>
              <a:off x="4232894" y="1216349"/>
              <a:ext cx="2322146" cy="1950733"/>
              <a:chOff x="4267200" y="838200"/>
              <a:chExt cx="4305901" cy="4667901"/>
            </a:xfrm>
          </p:grpSpPr>
          <p:pic>
            <p:nvPicPr>
              <p:cNvPr id="303" name="Picture 30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67200" y="838200"/>
                <a:ext cx="4305901" cy="4667901"/>
              </a:xfrm>
              <a:prstGeom prst="rect">
                <a:avLst/>
              </a:prstGeom>
            </p:spPr>
          </p:pic>
          <p:grpSp>
            <p:nvGrpSpPr>
              <p:cNvPr id="304" name="Group 303"/>
              <p:cNvGrpSpPr/>
              <p:nvPr/>
            </p:nvGrpSpPr>
            <p:grpSpPr>
              <a:xfrm>
                <a:off x="6341747" y="2484136"/>
                <a:ext cx="666783" cy="713942"/>
                <a:chOff x="6989767" y="1911614"/>
                <a:chExt cx="1154165" cy="1208869"/>
              </a:xfrm>
            </p:grpSpPr>
            <p:grpSp>
              <p:nvGrpSpPr>
                <p:cNvPr id="305" name="Group 304"/>
                <p:cNvGrpSpPr/>
                <p:nvPr/>
              </p:nvGrpSpPr>
              <p:grpSpPr>
                <a:xfrm>
                  <a:off x="7371588" y="2722047"/>
                  <a:ext cx="772344" cy="398436"/>
                  <a:chOff x="10367033" y="3521264"/>
                  <a:chExt cx="772344" cy="398436"/>
                </a:xfrm>
              </p:grpSpPr>
              <p:grpSp>
                <p:nvGrpSpPr>
                  <p:cNvPr id="315" name="Group 314"/>
                  <p:cNvGrpSpPr/>
                  <p:nvPr/>
                </p:nvGrpSpPr>
                <p:grpSpPr>
                  <a:xfrm>
                    <a:off x="10516500" y="3521264"/>
                    <a:ext cx="622877" cy="398436"/>
                    <a:chOff x="3526277" y="3962400"/>
                    <a:chExt cx="359923" cy="410191"/>
                  </a:xfrm>
                </p:grpSpPr>
                <p:sp>
                  <p:nvSpPr>
                    <p:cNvPr id="319" name="Freeform 318"/>
                    <p:cNvSpPr/>
                    <p:nvPr/>
                  </p:nvSpPr>
                  <p:spPr>
                    <a:xfrm>
                      <a:off x="3526277" y="3997087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0" name="Oval 319"/>
                    <p:cNvSpPr/>
                    <p:nvPr/>
                  </p:nvSpPr>
                  <p:spPr>
                    <a:xfrm>
                      <a:off x="3733800" y="3962400"/>
                      <a:ext cx="152400" cy="76200"/>
                    </a:xfrm>
                    <a:prstGeom prst="ellips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16" name="Group 315"/>
                  <p:cNvGrpSpPr/>
                  <p:nvPr/>
                </p:nvGrpSpPr>
                <p:grpSpPr>
                  <a:xfrm>
                    <a:off x="10367033" y="3604422"/>
                    <a:ext cx="433890" cy="222594"/>
                    <a:chOff x="4968706" y="4335989"/>
                    <a:chExt cx="174218" cy="83611"/>
                  </a:xfrm>
                </p:grpSpPr>
                <p:sp>
                  <p:nvSpPr>
                    <p:cNvPr id="317" name="Freeform 316"/>
                    <p:cNvSpPr/>
                    <p:nvPr/>
                  </p:nvSpPr>
                  <p:spPr>
                    <a:xfrm>
                      <a:off x="4968706" y="4347896"/>
                      <a:ext cx="118301" cy="717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8" name="Oval 317"/>
                    <p:cNvSpPr/>
                    <p:nvPr/>
                  </p:nvSpPr>
                  <p:spPr>
                    <a:xfrm>
                      <a:off x="5062506" y="4335989"/>
                      <a:ext cx="80418" cy="26156"/>
                    </a:xfrm>
                    <a:prstGeom prst="ellipse">
                      <a:avLst/>
                    </a:prstGeom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06" name="Group 305"/>
                <p:cNvGrpSpPr/>
                <p:nvPr/>
              </p:nvGrpSpPr>
              <p:grpSpPr>
                <a:xfrm>
                  <a:off x="6989767" y="1911614"/>
                  <a:ext cx="962433" cy="884715"/>
                  <a:chOff x="10642848" y="4462456"/>
                  <a:chExt cx="962433" cy="884715"/>
                </a:xfrm>
              </p:grpSpPr>
              <p:grpSp>
                <p:nvGrpSpPr>
                  <p:cNvPr id="307" name="Group 306"/>
                  <p:cNvGrpSpPr/>
                  <p:nvPr/>
                </p:nvGrpSpPr>
                <p:grpSpPr>
                  <a:xfrm rot="236297">
                    <a:off x="10854425" y="4642260"/>
                    <a:ext cx="750856" cy="704911"/>
                    <a:chOff x="3526277" y="3621583"/>
                    <a:chExt cx="537680" cy="751008"/>
                  </a:xfrm>
                </p:grpSpPr>
                <p:sp>
                  <p:nvSpPr>
                    <p:cNvPr id="312" name="Freeform 311"/>
                    <p:cNvSpPr/>
                    <p:nvPr/>
                  </p:nvSpPr>
                  <p:spPr>
                    <a:xfrm>
                      <a:off x="3526277" y="3997087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Freeform 312"/>
                    <p:cNvSpPr/>
                    <p:nvPr/>
                  </p:nvSpPr>
                  <p:spPr>
                    <a:xfrm>
                      <a:off x="3810000" y="3621583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4" name="Oval 313"/>
                    <p:cNvSpPr/>
                    <p:nvPr/>
                  </p:nvSpPr>
                  <p:spPr>
                    <a:xfrm>
                      <a:off x="3733800" y="3962400"/>
                      <a:ext cx="152400" cy="76200"/>
                    </a:xfrm>
                    <a:prstGeom prst="ellips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8" name="Group 307"/>
                  <p:cNvGrpSpPr/>
                  <p:nvPr/>
                </p:nvGrpSpPr>
                <p:grpSpPr>
                  <a:xfrm>
                    <a:off x="10642848" y="4462456"/>
                    <a:ext cx="775820" cy="682229"/>
                    <a:chOff x="3526277" y="3621583"/>
                    <a:chExt cx="537680" cy="751008"/>
                  </a:xfrm>
                </p:grpSpPr>
                <p:sp>
                  <p:nvSpPr>
                    <p:cNvPr id="309" name="Freeform 308"/>
                    <p:cNvSpPr/>
                    <p:nvPr/>
                  </p:nvSpPr>
                  <p:spPr>
                    <a:xfrm>
                      <a:off x="3526277" y="3997087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0" name="Freeform 309"/>
                    <p:cNvSpPr/>
                    <p:nvPr/>
                  </p:nvSpPr>
                  <p:spPr>
                    <a:xfrm>
                      <a:off x="3810000" y="3621583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Oval 310"/>
                    <p:cNvSpPr/>
                    <p:nvPr/>
                  </p:nvSpPr>
                  <p:spPr>
                    <a:xfrm>
                      <a:off x="3733800" y="3962400"/>
                      <a:ext cx="152400" cy="76200"/>
                    </a:xfrm>
                    <a:prstGeom prst="ellips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283" name="Group 282"/>
            <p:cNvGrpSpPr/>
            <p:nvPr/>
          </p:nvGrpSpPr>
          <p:grpSpPr>
            <a:xfrm>
              <a:off x="5099808" y="1617390"/>
              <a:ext cx="987181" cy="797326"/>
              <a:chOff x="6847739" y="2053027"/>
              <a:chExt cx="1462105" cy="1358790"/>
            </a:xfrm>
          </p:grpSpPr>
          <p:sp>
            <p:nvSpPr>
              <p:cNvPr id="284" name="Oval 283"/>
              <p:cNvSpPr/>
              <p:nvPr/>
            </p:nvSpPr>
            <p:spPr>
              <a:xfrm>
                <a:off x="6847739" y="2053027"/>
                <a:ext cx="1462105" cy="135879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/>
              <p:cNvGrpSpPr/>
              <p:nvPr/>
            </p:nvGrpSpPr>
            <p:grpSpPr>
              <a:xfrm>
                <a:off x="7120867" y="2278852"/>
                <a:ext cx="759702" cy="646149"/>
                <a:chOff x="10642848" y="4462456"/>
                <a:chExt cx="962433" cy="884715"/>
              </a:xfrm>
            </p:grpSpPr>
            <p:grpSp>
              <p:nvGrpSpPr>
                <p:cNvPr id="295" name="Group 294"/>
                <p:cNvGrpSpPr/>
                <p:nvPr/>
              </p:nvGrpSpPr>
              <p:grpSpPr>
                <a:xfrm rot="236297">
                  <a:off x="10854425" y="4642260"/>
                  <a:ext cx="750856" cy="704911"/>
                  <a:chOff x="3526277" y="3621583"/>
                  <a:chExt cx="537680" cy="751008"/>
                </a:xfrm>
              </p:grpSpPr>
              <p:sp>
                <p:nvSpPr>
                  <p:cNvPr id="300" name="Freeform 299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Freeform 300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Oval 301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96" name="Group 295"/>
                <p:cNvGrpSpPr/>
                <p:nvPr/>
              </p:nvGrpSpPr>
              <p:grpSpPr>
                <a:xfrm>
                  <a:off x="10642848" y="4462456"/>
                  <a:ext cx="775820" cy="682229"/>
                  <a:chOff x="3526277" y="3621583"/>
                  <a:chExt cx="537680" cy="751008"/>
                </a:xfrm>
              </p:grpSpPr>
              <p:sp>
                <p:nvSpPr>
                  <p:cNvPr id="297" name="Freeform 296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8" name="Freeform 297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9" name="Oval 298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86" name="Group 285"/>
              <p:cNvGrpSpPr/>
              <p:nvPr/>
            </p:nvGrpSpPr>
            <p:grpSpPr>
              <a:xfrm>
                <a:off x="7218768" y="2527984"/>
                <a:ext cx="896113" cy="682305"/>
                <a:chOff x="10367028" y="2831262"/>
                <a:chExt cx="1079969" cy="1088438"/>
              </a:xfrm>
            </p:grpSpPr>
            <p:grpSp>
              <p:nvGrpSpPr>
                <p:cNvPr id="287" name="Group 286"/>
                <p:cNvGrpSpPr/>
                <p:nvPr/>
              </p:nvGrpSpPr>
              <p:grpSpPr>
                <a:xfrm>
                  <a:off x="10516497" y="3190214"/>
                  <a:ext cx="930500" cy="729486"/>
                  <a:chOff x="3526277" y="3621583"/>
                  <a:chExt cx="537680" cy="751008"/>
                </a:xfrm>
              </p:grpSpPr>
              <p:sp>
                <p:nvSpPr>
                  <p:cNvPr id="292" name="Freeform 291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4" name="Oval 293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88" name="Group 287"/>
                <p:cNvGrpSpPr/>
                <p:nvPr/>
              </p:nvGrpSpPr>
              <p:grpSpPr>
                <a:xfrm>
                  <a:off x="10367028" y="2831262"/>
                  <a:ext cx="909762" cy="995768"/>
                  <a:chOff x="4968706" y="4045569"/>
                  <a:chExt cx="365293" cy="374031"/>
                </a:xfrm>
              </p:grpSpPr>
              <p:sp>
                <p:nvSpPr>
                  <p:cNvPr id="289" name="Freeform 288"/>
                  <p:cNvSpPr/>
                  <p:nvPr/>
                </p:nvSpPr>
                <p:spPr>
                  <a:xfrm>
                    <a:off x="4968706" y="4347896"/>
                    <a:ext cx="118301" cy="717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0" name="Freeform 289"/>
                  <p:cNvSpPr/>
                  <p:nvPr/>
                </p:nvSpPr>
                <p:spPr>
                  <a:xfrm>
                    <a:off x="5102714" y="4045569"/>
                    <a:ext cx="231285" cy="302327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1" name="Oval 290"/>
                  <p:cNvSpPr/>
                  <p:nvPr/>
                </p:nvSpPr>
                <p:spPr>
                  <a:xfrm>
                    <a:off x="5062506" y="4335989"/>
                    <a:ext cx="80418" cy="26156"/>
                  </a:xfrm>
                  <a:prstGeom prst="ellipse">
                    <a:avLst/>
                  </a:pr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grpSp>
        <p:nvGrpSpPr>
          <p:cNvPr id="321" name="Group 320"/>
          <p:cNvGrpSpPr/>
          <p:nvPr/>
        </p:nvGrpSpPr>
        <p:grpSpPr>
          <a:xfrm>
            <a:off x="6212101" y="5513315"/>
            <a:ext cx="1176119" cy="1345501"/>
            <a:chOff x="4232894" y="1216349"/>
            <a:chExt cx="2322146" cy="1950733"/>
          </a:xfrm>
        </p:grpSpPr>
        <p:grpSp>
          <p:nvGrpSpPr>
            <p:cNvPr id="322" name="Group 321"/>
            <p:cNvGrpSpPr/>
            <p:nvPr/>
          </p:nvGrpSpPr>
          <p:grpSpPr>
            <a:xfrm>
              <a:off x="4232894" y="1216349"/>
              <a:ext cx="2322146" cy="1950733"/>
              <a:chOff x="4267200" y="838200"/>
              <a:chExt cx="4305901" cy="4667901"/>
            </a:xfrm>
          </p:grpSpPr>
          <p:pic>
            <p:nvPicPr>
              <p:cNvPr id="343" name="Picture 34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67200" y="838200"/>
                <a:ext cx="4305901" cy="4667901"/>
              </a:xfrm>
              <a:prstGeom prst="rect">
                <a:avLst/>
              </a:prstGeom>
            </p:spPr>
          </p:pic>
          <p:grpSp>
            <p:nvGrpSpPr>
              <p:cNvPr id="344" name="Group 343"/>
              <p:cNvGrpSpPr/>
              <p:nvPr/>
            </p:nvGrpSpPr>
            <p:grpSpPr>
              <a:xfrm>
                <a:off x="6341747" y="2484136"/>
                <a:ext cx="666783" cy="713942"/>
                <a:chOff x="6989767" y="1911614"/>
                <a:chExt cx="1154165" cy="1208869"/>
              </a:xfrm>
            </p:grpSpPr>
            <p:grpSp>
              <p:nvGrpSpPr>
                <p:cNvPr id="345" name="Group 344"/>
                <p:cNvGrpSpPr/>
                <p:nvPr/>
              </p:nvGrpSpPr>
              <p:grpSpPr>
                <a:xfrm>
                  <a:off x="7371588" y="2722047"/>
                  <a:ext cx="772344" cy="398436"/>
                  <a:chOff x="10367033" y="3521264"/>
                  <a:chExt cx="772344" cy="398436"/>
                </a:xfrm>
              </p:grpSpPr>
              <p:grpSp>
                <p:nvGrpSpPr>
                  <p:cNvPr id="355" name="Group 354"/>
                  <p:cNvGrpSpPr/>
                  <p:nvPr/>
                </p:nvGrpSpPr>
                <p:grpSpPr>
                  <a:xfrm>
                    <a:off x="10516500" y="3521264"/>
                    <a:ext cx="622877" cy="398436"/>
                    <a:chOff x="3526277" y="3962400"/>
                    <a:chExt cx="359923" cy="410191"/>
                  </a:xfrm>
                </p:grpSpPr>
                <p:sp>
                  <p:nvSpPr>
                    <p:cNvPr id="359" name="Freeform 358"/>
                    <p:cNvSpPr/>
                    <p:nvPr/>
                  </p:nvSpPr>
                  <p:spPr>
                    <a:xfrm>
                      <a:off x="3526277" y="3997087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0" name="Oval 359"/>
                    <p:cNvSpPr/>
                    <p:nvPr/>
                  </p:nvSpPr>
                  <p:spPr>
                    <a:xfrm>
                      <a:off x="3733800" y="3962400"/>
                      <a:ext cx="152400" cy="76200"/>
                    </a:xfrm>
                    <a:prstGeom prst="ellips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56" name="Group 355"/>
                  <p:cNvGrpSpPr/>
                  <p:nvPr/>
                </p:nvGrpSpPr>
                <p:grpSpPr>
                  <a:xfrm>
                    <a:off x="10367033" y="3604422"/>
                    <a:ext cx="433890" cy="222594"/>
                    <a:chOff x="4968706" y="4335989"/>
                    <a:chExt cx="174218" cy="83611"/>
                  </a:xfrm>
                </p:grpSpPr>
                <p:sp>
                  <p:nvSpPr>
                    <p:cNvPr id="357" name="Freeform 356"/>
                    <p:cNvSpPr/>
                    <p:nvPr/>
                  </p:nvSpPr>
                  <p:spPr>
                    <a:xfrm>
                      <a:off x="4968706" y="4347896"/>
                      <a:ext cx="118301" cy="717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8" name="Oval 357"/>
                    <p:cNvSpPr/>
                    <p:nvPr/>
                  </p:nvSpPr>
                  <p:spPr>
                    <a:xfrm>
                      <a:off x="5062506" y="4335989"/>
                      <a:ext cx="80418" cy="26156"/>
                    </a:xfrm>
                    <a:prstGeom prst="ellipse">
                      <a:avLst/>
                    </a:prstGeom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46" name="Group 345"/>
                <p:cNvGrpSpPr/>
                <p:nvPr/>
              </p:nvGrpSpPr>
              <p:grpSpPr>
                <a:xfrm>
                  <a:off x="6989767" y="1911614"/>
                  <a:ext cx="962433" cy="884715"/>
                  <a:chOff x="10642848" y="4462456"/>
                  <a:chExt cx="962433" cy="884715"/>
                </a:xfrm>
              </p:grpSpPr>
              <p:grpSp>
                <p:nvGrpSpPr>
                  <p:cNvPr id="347" name="Group 346"/>
                  <p:cNvGrpSpPr/>
                  <p:nvPr/>
                </p:nvGrpSpPr>
                <p:grpSpPr>
                  <a:xfrm rot="236297">
                    <a:off x="10854425" y="4642260"/>
                    <a:ext cx="750856" cy="704911"/>
                    <a:chOff x="3526277" y="3621583"/>
                    <a:chExt cx="537680" cy="751008"/>
                  </a:xfrm>
                </p:grpSpPr>
                <p:sp>
                  <p:nvSpPr>
                    <p:cNvPr id="352" name="Freeform 351"/>
                    <p:cNvSpPr/>
                    <p:nvPr/>
                  </p:nvSpPr>
                  <p:spPr>
                    <a:xfrm>
                      <a:off x="3526277" y="3997087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3" name="Freeform 352"/>
                    <p:cNvSpPr/>
                    <p:nvPr/>
                  </p:nvSpPr>
                  <p:spPr>
                    <a:xfrm>
                      <a:off x="3810000" y="3621583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4" name="Oval 353"/>
                    <p:cNvSpPr/>
                    <p:nvPr/>
                  </p:nvSpPr>
                  <p:spPr>
                    <a:xfrm>
                      <a:off x="3733800" y="3962400"/>
                      <a:ext cx="152400" cy="76200"/>
                    </a:xfrm>
                    <a:prstGeom prst="ellips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48" name="Group 347"/>
                  <p:cNvGrpSpPr/>
                  <p:nvPr/>
                </p:nvGrpSpPr>
                <p:grpSpPr>
                  <a:xfrm>
                    <a:off x="10642848" y="4462456"/>
                    <a:ext cx="775820" cy="682229"/>
                    <a:chOff x="3526277" y="3621583"/>
                    <a:chExt cx="537680" cy="751008"/>
                  </a:xfrm>
                </p:grpSpPr>
                <p:sp>
                  <p:nvSpPr>
                    <p:cNvPr id="349" name="Freeform 348"/>
                    <p:cNvSpPr/>
                    <p:nvPr/>
                  </p:nvSpPr>
                  <p:spPr>
                    <a:xfrm>
                      <a:off x="3526277" y="3997087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0" name="Freeform 349"/>
                    <p:cNvSpPr/>
                    <p:nvPr/>
                  </p:nvSpPr>
                  <p:spPr>
                    <a:xfrm>
                      <a:off x="3810000" y="3621583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1" name="Oval 350"/>
                    <p:cNvSpPr/>
                    <p:nvPr/>
                  </p:nvSpPr>
                  <p:spPr>
                    <a:xfrm>
                      <a:off x="3733800" y="3962400"/>
                      <a:ext cx="152400" cy="76200"/>
                    </a:xfrm>
                    <a:prstGeom prst="ellips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323" name="Group 322"/>
            <p:cNvGrpSpPr/>
            <p:nvPr/>
          </p:nvGrpSpPr>
          <p:grpSpPr>
            <a:xfrm>
              <a:off x="5099808" y="1617390"/>
              <a:ext cx="987181" cy="797326"/>
              <a:chOff x="6847739" y="2053027"/>
              <a:chExt cx="1462105" cy="1358790"/>
            </a:xfrm>
          </p:grpSpPr>
          <p:sp>
            <p:nvSpPr>
              <p:cNvPr id="324" name="Oval 323"/>
              <p:cNvSpPr/>
              <p:nvPr/>
            </p:nvSpPr>
            <p:spPr>
              <a:xfrm>
                <a:off x="6847739" y="2053027"/>
                <a:ext cx="1462105" cy="135879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25" name="Group 324"/>
              <p:cNvGrpSpPr/>
              <p:nvPr/>
            </p:nvGrpSpPr>
            <p:grpSpPr>
              <a:xfrm>
                <a:off x="7120867" y="2278852"/>
                <a:ext cx="759702" cy="646149"/>
                <a:chOff x="10642848" y="4462456"/>
                <a:chExt cx="962433" cy="884715"/>
              </a:xfrm>
            </p:grpSpPr>
            <p:grpSp>
              <p:nvGrpSpPr>
                <p:cNvPr id="335" name="Group 334"/>
                <p:cNvGrpSpPr/>
                <p:nvPr/>
              </p:nvGrpSpPr>
              <p:grpSpPr>
                <a:xfrm rot="236297">
                  <a:off x="10854425" y="4642260"/>
                  <a:ext cx="750856" cy="704911"/>
                  <a:chOff x="3526277" y="3621583"/>
                  <a:chExt cx="537680" cy="751008"/>
                </a:xfrm>
              </p:grpSpPr>
              <p:sp>
                <p:nvSpPr>
                  <p:cNvPr id="340" name="Freeform 339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1" name="Freeform 340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2" name="Oval 341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36" name="Group 335"/>
                <p:cNvGrpSpPr/>
                <p:nvPr/>
              </p:nvGrpSpPr>
              <p:grpSpPr>
                <a:xfrm>
                  <a:off x="10642848" y="4462456"/>
                  <a:ext cx="775820" cy="682229"/>
                  <a:chOff x="3526277" y="3621583"/>
                  <a:chExt cx="537680" cy="751008"/>
                </a:xfrm>
              </p:grpSpPr>
              <p:sp>
                <p:nvSpPr>
                  <p:cNvPr id="337" name="Freeform 336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8" name="Freeform 337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9" name="Oval 338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26" name="Group 325"/>
              <p:cNvGrpSpPr/>
              <p:nvPr/>
            </p:nvGrpSpPr>
            <p:grpSpPr>
              <a:xfrm>
                <a:off x="7218768" y="2527984"/>
                <a:ext cx="896113" cy="682305"/>
                <a:chOff x="10367028" y="2831262"/>
                <a:chExt cx="1079969" cy="1088438"/>
              </a:xfrm>
            </p:grpSpPr>
            <p:grpSp>
              <p:nvGrpSpPr>
                <p:cNvPr id="327" name="Group 326"/>
                <p:cNvGrpSpPr/>
                <p:nvPr/>
              </p:nvGrpSpPr>
              <p:grpSpPr>
                <a:xfrm>
                  <a:off x="10516497" y="3190214"/>
                  <a:ext cx="930500" cy="729486"/>
                  <a:chOff x="3526277" y="3621583"/>
                  <a:chExt cx="537680" cy="751008"/>
                </a:xfrm>
              </p:grpSpPr>
              <p:sp>
                <p:nvSpPr>
                  <p:cNvPr id="332" name="Freeform 331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3" name="Freeform 332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4" name="Oval 333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28" name="Group 327"/>
                <p:cNvGrpSpPr/>
                <p:nvPr/>
              </p:nvGrpSpPr>
              <p:grpSpPr>
                <a:xfrm>
                  <a:off x="10367028" y="2831262"/>
                  <a:ext cx="909762" cy="995768"/>
                  <a:chOff x="4968706" y="4045569"/>
                  <a:chExt cx="365293" cy="374031"/>
                </a:xfrm>
              </p:grpSpPr>
              <p:sp>
                <p:nvSpPr>
                  <p:cNvPr id="329" name="Freeform 328"/>
                  <p:cNvSpPr/>
                  <p:nvPr/>
                </p:nvSpPr>
                <p:spPr>
                  <a:xfrm>
                    <a:off x="4968706" y="4347896"/>
                    <a:ext cx="118301" cy="717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0" name="Freeform 329"/>
                  <p:cNvSpPr/>
                  <p:nvPr/>
                </p:nvSpPr>
                <p:spPr>
                  <a:xfrm>
                    <a:off x="5102714" y="4045569"/>
                    <a:ext cx="231285" cy="302327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1" name="Oval 330"/>
                  <p:cNvSpPr/>
                  <p:nvPr/>
                </p:nvSpPr>
                <p:spPr>
                  <a:xfrm>
                    <a:off x="5062506" y="4335989"/>
                    <a:ext cx="80418" cy="26156"/>
                  </a:xfrm>
                  <a:prstGeom prst="ellipse">
                    <a:avLst/>
                  </a:pr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sp>
        <p:nvSpPr>
          <p:cNvPr id="361" name="Right Arrow 360"/>
          <p:cNvSpPr/>
          <p:nvPr/>
        </p:nvSpPr>
        <p:spPr>
          <a:xfrm rot="20748896">
            <a:off x="5184661" y="4996187"/>
            <a:ext cx="1159114" cy="318864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" name="Right Arrow 361"/>
          <p:cNvSpPr/>
          <p:nvPr/>
        </p:nvSpPr>
        <p:spPr>
          <a:xfrm>
            <a:off x="2973842" y="5476106"/>
            <a:ext cx="745309" cy="257241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4" name="Rectangle 363"/>
          <p:cNvSpPr/>
          <p:nvPr/>
        </p:nvSpPr>
        <p:spPr>
          <a:xfrm>
            <a:off x="76200" y="196179"/>
            <a:ext cx="9000645" cy="4801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এ বিভাজন প্রক্রিয়ায় মাতৃকোষ ও অপত্যকোষের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ক্রোমোজোম সংখ্যা কি সমান?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5" name="Rectangle 364"/>
          <p:cNvSpPr/>
          <p:nvPr/>
        </p:nvSpPr>
        <p:spPr>
          <a:xfrm>
            <a:off x="243133" y="2533584"/>
            <a:ext cx="4422559" cy="4909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 কোষ বিভাজন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প্রক্রিয়ার নাম কী?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6" name="Rectangle 365"/>
          <p:cNvSpPr/>
          <p:nvPr/>
        </p:nvSpPr>
        <p:spPr>
          <a:xfrm>
            <a:off x="223960" y="3178557"/>
            <a:ext cx="7624639" cy="4247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জীবদেহের </a:t>
            </a:r>
            <a:r>
              <a:rPr lang="bn-IN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জনন কোষে </a:t>
            </a: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আরও এক ধরনের  বিভাজন ঘটে, এর নাম বলতে পার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77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0.06909 -0.079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5" y="-3981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11111E-6 L 4.72222E-6 4.44444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2" y="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" grpId="0" animBg="1"/>
      <p:bldP spid="361" grpId="0" animBg="1"/>
      <p:bldP spid="362" grpId="0" animBg="1"/>
      <p:bldP spid="364" grpId="0" animBg="1"/>
      <p:bldP spid="365" grpId="0" animBg="1"/>
      <p:bldP spid="36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85800"/>
            <a:ext cx="7983511" cy="57293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0" y="838200"/>
            <a:ext cx="3868711" cy="769441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মিয়োসিস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ounded Rectangle 6"/>
          <p:cNvSpPr/>
          <p:nvPr/>
        </p:nvSpPr>
        <p:spPr>
          <a:xfrm>
            <a:off x="2328004" y="3583800"/>
            <a:ext cx="5444396" cy="620202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14600" y="448380"/>
            <a:ext cx="2971800" cy="502920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828800"/>
            <a:ext cx="7696200" cy="313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--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মিয়োসিস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বিভাজন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মিয়োসিস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বিভাজন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জনন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কোষে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হয় তা ব্যাখ্যা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মিয়োসিসের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00" y="2734888"/>
            <a:ext cx="1558070" cy="1580242"/>
            <a:chOff x="330868" y="189131"/>
            <a:chExt cx="1807502" cy="1981200"/>
          </a:xfrm>
        </p:grpSpPr>
        <p:sp>
          <p:nvSpPr>
            <p:cNvPr id="9" name="Oval 8"/>
            <p:cNvSpPr/>
            <p:nvPr/>
          </p:nvSpPr>
          <p:spPr>
            <a:xfrm>
              <a:off x="330868" y="189131"/>
              <a:ext cx="1807501" cy="19812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4" t="36955" r="83244" b="27411"/>
            <a:stretch/>
          </p:blipFill>
          <p:spPr>
            <a:xfrm>
              <a:off x="796469" y="684431"/>
              <a:ext cx="914400" cy="9906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399734" y="1029603"/>
              <a:ext cx="738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2n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905408" y="3842578"/>
            <a:ext cx="1382616" cy="1186622"/>
            <a:chOff x="330868" y="189131"/>
            <a:chExt cx="2068480" cy="1981200"/>
          </a:xfrm>
        </p:grpSpPr>
        <p:sp>
          <p:nvSpPr>
            <p:cNvPr id="17" name="Oval 16"/>
            <p:cNvSpPr/>
            <p:nvPr/>
          </p:nvSpPr>
          <p:spPr>
            <a:xfrm>
              <a:off x="330868" y="189131"/>
              <a:ext cx="1807501" cy="19812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4" t="36955" r="83244" b="27411"/>
            <a:stretch/>
          </p:blipFill>
          <p:spPr>
            <a:xfrm>
              <a:off x="796469" y="684431"/>
              <a:ext cx="914400" cy="9906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253670" y="1056825"/>
              <a:ext cx="1145678" cy="742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2n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4" name="Right Arrow 3"/>
          <p:cNvSpPr/>
          <p:nvPr/>
        </p:nvSpPr>
        <p:spPr>
          <a:xfrm>
            <a:off x="5454926" y="3454898"/>
            <a:ext cx="461843" cy="342761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722832" y="495201"/>
            <a:ext cx="5550444" cy="4801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উদ্ভিদের বৃদ্ধি কোন প্রক্রিয়ায় হয়?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3124200" y="3380594"/>
            <a:ext cx="652611" cy="297842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5916770" y="2285999"/>
            <a:ext cx="1398430" cy="1168899"/>
            <a:chOff x="330868" y="189131"/>
            <a:chExt cx="2135118" cy="1981200"/>
          </a:xfrm>
        </p:grpSpPr>
        <p:sp>
          <p:nvSpPr>
            <p:cNvPr id="43" name="Oval 42"/>
            <p:cNvSpPr/>
            <p:nvPr/>
          </p:nvSpPr>
          <p:spPr>
            <a:xfrm>
              <a:off x="330868" y="189131"/>
              <a:ext cx="1807501" cy="19812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4" t="36955" r="83244" b="27411"/>
            <a:stretch/>
          </p:blipFill>
          <p:spPr>
            <a:xfrm>
              <a:off x="796469" y="684431"/>
              <a:ext cx="914400" cy="990600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1361399" y="863476"/>
              <a:ext cx="1104587" cy="767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2n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61" name="Rectangle 60"/>
          <p:cNvSpPr/>
          <p:nvPr/>
        </p:nvSpPr>
        <p:spPr>
          <a:xfrm>
            <a:off x="1143000" y="5810140"/>
            <a:ext cx="7516474" cy="87870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সকল জীবদেহের বৃদ্ধি ও অযৌন জননের জন্য</a:t>
            </a:r>
            <a:r>
              <a:rPr lang="bn-IN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মাইটোসিস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বিভাজন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প্রকৃয়া অপরিহার্য।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49" y="1352243"/>
            <a:ext cx="2860923" cy="428633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3564880" y="1552849"/>
            <a:ext cx="173760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মাতৃকোষের ক্রোমোজোম সংখ্যা  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26223" y="1498878"/>
            <a:ext cx="1717562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অপত্যকোষের ক্রোমোজোম সংখ্যা   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Equal 7"/>
          <p:cNvSpPr/>
          <p:nvPr/>
        </p:nvSpPr>
        <p:spPr>
          <a:xfrm>
            <a:off x="5454926" y="1629781"/>
            <a:ext cx="461843" cy="388307"/>
          </a:xfrm>
          <a:prstGeom prst="mathEqual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65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 animBg="1"/>
      <p:bldP spid="21" grpId="0" animBg="1"/>
      <p:bldP spid="61" grpId="0" animBg="1"/>
      <p:bldP spid="25" grpId="0" animBg="1"/>
      <p:bldP spid="2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4800" y="132968"/>
            <a:ext cx="8039100" cy="60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পুং ও স্ত্রী 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জননকোষ দুটি মিলনের প্রকৃয়াকে কী বলে?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4812" y="6007178"/>
            <a:ext cx="8458200" cy="461665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জননকোষ দুটিতে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ক্রোমোজোম সংখ্যা দেহকোষের সমান হলে প্রতিবার মিলনে কী ঘটবে?</a:t>
            </a:r>
          </a:p>
        </p:txBody>
      </p:sp>
      <p:pic>
        <p:nvPicPr>
          <p:cNvPr id="11" name="Picture 5" descr="C:\Users\user\Pictures\carpel135086054732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990600"/>
            <a:ext cx="5324475" cy="3886200"/>
          </a:xfrm>
          <a:prstGeom prst="rect">
            <a:avLst/>
          </a:prstGeom>
          <a:noFill/>
        </p:spPr>
      </p:pic>
      <p:pic>
        <p:nvPicPr>
          <p:cNvPr id="12" name="Picture 6" descr="C:\Users\user\Pictures\pollenationmove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1295400"/>
            <a:ext cx="3276600" cy="39624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448579" y="4474057"/>
            <a:ext cx="2523221" cy="4801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জনন কোষ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োনটি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Curved Up Arrow 13"/>
          <p:cNvSpPr/>
          <p:nvPr/>
        </p:nvSpPr>
        <p:spPr>
          <a:xfrm rot="17443948">
            <a:off x="2080527" y="3866321"/>
            <a:ext cx="1782546" cy="426248"/>
          </a:xfrm>
          <a:prstGeom prst="curved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urved Down Arrow 14"/>
          <p:cNvSpPr/>
          <p:nvPr/>
        </p:nvSpPr>
        <p:spPr>
          <a:xfrm rot="16200000">
            <a:off x="-256755" y="2881017"/>
            <a:ext cx="2550151" cy="635927"/>
          </a:xfrm>
          <a:prstGeom prst="curved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2400" y="5326062"/>
            <a:ext cx="8915400" cy="461665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জননকোষ </a:t>
            </a: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দুটিতে যদি ৪টি করে ক্রোমোজোম থাকে তবে জাইগোটে কত এবং দেহকোষে কত?</a:t>
            </a:r>
            <a:endParaRPr lang="bn-IN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324600" y="658105"/>
            <a:ext cx="2389611" cy="4339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নিষেক প্রক্রিয়া 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3572363" y="4114800"/>
            <a:ext cx="1627799" cy="762000"/>
          </a:xfrm>
          <a:prstGeom prst="wedgeEllipseCallout">
            <a:avLst>
              <a:gd name="adj1" fmla="val 125231"/>
              <a:gd name="adj2" fmla="val -6419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জাইগোট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repeatCount="300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repeatCount="3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0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 animBg="1"/>
      <p:bldP spid="14" grpId="0" animBg="1"/>
      <p:bldP spid="15" grpId="0" animBg="1"/>
      <p:bldP spid="18" grpId="0" animBg="1"/>
      <p:bldP spid="20" grpId="0" animBg="1"/>
      <p:bldP spid="3" grpId="0" animBg="1"/>
      <p:bldP spid="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9494" y="354021"/>
            <a:ext cx="8376935" cy="4801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ক্রোমোজোম </a:t>
            </a:r>
            <a:r>
              <a:rPr lang="bn-IN" sz="280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সংখ্যার এই দুধরনের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অবস্থাকে কী বলে?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936360" y="1198508"/>
            <a:ext cx="2450201" cy="4801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জনন মাতৃকোষ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864546" y="3991516"/>
            <a:ext cx="774885" cy="1154914"/>
            <a:chOff x="330868" y="189131"/>
            <a:chExt cx="1822293" cy="3143477"/>
          </a:xfrm>
          <a:noFill/>
        </p:grpSpPr>
        <p:sp>
          <p:nvSpPr>
            <p:cNvPr id="24" name="Oval 23"/>
            <p:cNvSpPr/>
            <p:nvPr/>
          </p:nvSpPr>
          <p:spPr>
            <a:xfrm>
              <a:off x="330868" y="189131"/>
              <a:ext cx="1807501" cy="19812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4" t="36955" r="83244" b="27411"/>
            <a:stretch/>
          </p:blipFill>
          <p:spPr>
            <a:xfrm>
              <a:off x="796469" y="684431"/>
              <a:ext cx="914400" cy="990600"/>
            </a:xfrm>
            <a:prstGeom prst="rect">
              <a:avLst/>
            </a:prstGeom>
            <a:grpFill/>
          </p:spPr>
        </p:pic>
        <p:sp>
          <p:nvSpPr>
            <p:cNvPr id="26" name="TextBox 25"/>
            <p:cNvSpPr txBox="1"/>
            <p:nvPr/>
          </p:nvSpPr>
          <p:spPr>
            <a:xfrm>
              <a:off x="354176" y="1908493"/>
              <a:ext cx="1798985" cy="142411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C00000"/>
                  </a:solidFill>
                </a:rPr>
                <a:t>n</a:t>
              </a:r>
              <a:r>
                <a:rPr lang="bn-IN" sz="2800" dirty="0" smtClean="0">
                  <a:solidFill>
                    <a:srgbClr val="C00000"/>
                  </a:solidFill>
                </a:rPr>
                <a:t>=৪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725915" y="3993332"/>
            <a:ext cx="781368" cy="1192134"/>
            <a:chOff x="330868" y="189131"/>
            <a:chExt cx="1815933" cy="2891642"/>
          </a:xfrm>
          <a:noFill/>
        </p:grpSpPr>
        <p:sp>
          <p:nvSpPr>
            <p:cNvPr id="32" name="Oval 31"/>
            <p:cNvSpPr/>
            <p:nvPr/>
          </p:nvSpPr>
          <p:spPr>
            <a:xfrm>
              <a:off x="330868" y="189131"/>
              <a:ext cx="1807501" cy="19812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4" t="36955" r="83244" b="27411"/>
            <a:stretch/>
          </p:blipFill>
          <p:spPr>
            <a:xfrm>
              <a:off x="796469" y="684431"/>
              <a:ext cx="914400" cy="990600"/>
            </a:xfrm>
            <a:prstGeom prst="rect">
              <a:avLst/>
            </a:prstGeom>
            <a:grpFill/>
          </p:spPr>
        </p:pic>
        <p:sp>
          <p:nvSpPr>
            <p:cNvPr id="34" name="TextBox 33"/>
            <p:cNvSpPr txBox="1"/>
            <p:nvPr/>
          </p:nvSpPr>
          <p:spPr>
            <a:xfrm>
              <a:off x="345486" y="1811650"/>
              <a:ext cx="1801315" cy="126912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n</a:t>
              </a:r>
              <a:r>
                <a:rPr lang="bn-IN" sz="2800" dirty="0" smtClean="0">
                  <a:solidFill>
                    <a:srgbClr val="C00000"/>
                  </a:solidFill>
                </a:rPr>
                <a:t>=৪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423988" y="1806512"/>
            <a:ext cx="1302854" cy="1638023"/>
            <a:chOff x="330868" y="189131"/>
            <a:chExt cx="1849488" cy="2625360"/>
          </a:xfrm>
        </p:grpSpPr>
        <p:sp>
          <p:nvSpPr>
            <p:cNvPr id="20" name="Oval 19"/>
            <p:cNvSpPr/>
            <p:nvPr/>
          </p:nvSpPr>
          <p:spPr>
            <a:xfrm>
              <a:off x="330868" y="189131"/>
              <a:ext cx="1807501" cy="19812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4" t="36955" r="83244" b="27411"/>
            <a:stretch/>
          </p:blipFill>
          <p:spPr>
            <a:xfrm>
              <a:off x="796469" y="684431"/>
              <a:ext cx="914400" cy="99060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571281" y="1975894"/>
              <a:ext cx="1609075" cy="838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2n</a:t>
              </a:r>
              <a:r>
                <a:rPr lang="bn-IN" sz="2800" dirty="0" smtClean="0">
                  <a:solidFill>
                    <a:srgbClr val="FF0000"/>
                  </a:solidFill>
                </a:rPr>
                <a:t>=৮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52" name="Rectangle 51"/>
          <p:cNvSpPr/>
          <p:nvPr/>
        </p:nvSpPr>
        <p:spPr>
          <a:xfrm>
            <a:off x="3657600" y="4092512"/>
            <a:ext cx="1019302" cy="4339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ডিম্বানু 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7698928" y="4060691"/>
            <a:ext cx="897501" cy="4339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শুক্রাণু 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" name="Picture 6" descr="C:\Users\user\Pictures\pollenationmove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990600"/>
            <a:ext cx="2784827" cy="3367698"/>
          </a:xfrm>
          <a:prstGeom prst="rect">
            <a:avLst/>
          </a:prstGeom>
          <a:noFill/>
        </p:spPr>
      </p:pic>
      <p:grpSp>
        <p:nvGrpSpPr>
          <p:cNvPr id="54" name="Group 53"/>
          <p:cNvGrpSpPr/>
          <p:nvPr/>
        </p:nvGrpSpPr>
        <p:grpSpPr>
          <a:xfrm>
            <a:off x="4648200" y="1826806"/>
            <a:ext cx="1403704" cy="1659812"/>
            <a:chOff x="330868" y="189131"/>
            <a:chExt cx="1992651" cy="2660281"/>
          </a:xfrm>
        </p:grpSpPr>
        <p:sp>
          <p:nvSpPr>
            <p:cNvPr id="55" name="Oval 54"/>
            <p:cNvSpPr/>
            <p:nvPr/>
          </p:nvSpPr>
          <p:spPr>
            <a:xfrm>
              <a:off x="330868" y="189131"/>
              <a:ext cx="1807501" cy="19812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4" t="36955" r="83244" b="27411"/>
            <a:stretch/>
          </p:blipFill>
          <p:spPr>
            <a:xfrm>
              <a:off x="796469" y="684431"/>
              <a:ext cx="914400" cy="990600"/>
            </a:xfrm>
            <a:prstGeom prst="rect">
              <a:avLst/>
            </a:prstGeom>
          </p:spPr>
        </p:pic>
        <p:sp>
          <p:nvSpPr>
            <p:cNvPr id="57" name="TextBox 56"/>
            <p:cNvSpPr txBox="1"/>
            <p:nvPr/>
          </p:nvSpPr>
          <p:spPr>
            <a:xfrm>
              <a:off x="467219" y="2010815"/>
              <a:ext cx="1856300" cy="838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2n</a:t>
              </a:r>
              <a:r>
                <a:rPr lang="bn-IN" sz="2800" dirty="0">
                  <a:solidFill>
                    <a:srgbClr val="FF0000"/>
                  </a:solidFill>
                </a:rPr>
                <a:t>=</a:t>
              </a:r>
              <a:r>
                <a:rPr lang="bn-IN" sz="2800" dirty="0" smtClean="0">
                  <a:solidFill>
                    <a:srgbClr val="FF0000"/>
                  </a:solidFill>
                </a:rPr>
                <a:t>৮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4" name="Straight Arrow Connector 3"/>
          <p:cNvCxnSpPr/>
          <p:nvPr/>
        </p:nvCxnSpPr>
        <p:spPr>
          <a:xfrm>
            <a:off x="5172643" y="3175515"/>
            <a:ext cx="0" cy="6118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7074046" y="3151421"/>
            <a:ext cx="0" cy="6118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9" name="Group 58"/>
          <p:cNvGrpSpPr/>
          <p:nvPr/>
        </p:nvGrpSpPr>
        <p:grpSpPr>
          <a:xfrm>
            <a:off x="5706779" y="5208054"/>
            <a:ext cx="1079356" cy="1123834"/>
            <a:chOff x="321595" y="189131"/>
            <a:chExt cx="1856301" cy="2507517"/>
          </a:xfrm>
        </p:grpSpPr>
        <p:sp>
          <p:nvSpPr>
            <p:cNvPr id="60" name="Oval 59"/>
            <p:cNvSpPr/>
            <p:nvPr/>
          </p:nvSpPr>
          <p:spPr>
            <a:xfrm>
              <a:off x="330868" y="189131"/>
              <a:ext cx="1807501" cy="19812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pic>
          <p:nvPicPr>
            <p:cNvPr id="61" name="Picture 6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4" t="36955" r="83244" b="27411"/>
            <a:stretch/>
          </p:blipFill>
          <p:spPr>
            <a:xfrm>
              <a:off x="796469" y="684431"/>
              <a:ext cx="914400" cy="990600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321595" y="1858052"/>
              <a:ext cx="1856301" cy="838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2n</a:t>
              </a:r>
              <a:r>
                <a:rPr lang="bn-IN" sz="2800" dirty="0">
                  <a:solidFill>
                    <a:srgbClr val="FF0000"/>
                  </a:solidFill>
                </a:rPr>
                <a:t>=</a:t>
              </a:r>
              <a:r>
                <a:rPr lang="bn-IN" sz="2800" dirty="0" smtClean="0">
                  <a:solidFill>
                    <a:srgbClr val="FF0000"/>
                  </a:solidFill>
                </a:rPr>
                <a:t>৮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63" name="Straight Arrow Connector 62"/>
          <p:cNvCxnSpPr/>
          <p:nvPr/>
        </p:nvCxnSpPr>
        <p:spPr>
          <a:xfrm>
            <a:off x="5518373" y="4688026"/>
            <a:ext cx="719289" cy="6480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6237662" y="4613290"/>
            <a:ext cx="566686" cy="7227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6809118" y="5377671"/>
            <a:ext cx="2071974" cy="7571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নিষেকের পর সৃষ্ট জাইগোট 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71523" y="5160334"/>
            <a:ext cx="2091650" cy="8956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ডিপ্লয়েড=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2n</a:t>
            </a: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(৮)</a:t>
            </a:r>
            <a:endParaRPr lang="en-US" sz="2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হ্যাপ্লয়েড=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n</a:t>
            </a: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(৪)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3276600" y="2033520"/>
            <a:ext cx="1283720" cy="7571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পুংজনন কোষ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7822277" y="2073721"/>
            <a:ext cx="1016923" cy="7571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স্ত্রীজনন কোষ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873291" y="5377671"/>
            <a:ext cx="554253" cy="7755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IN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94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0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2" grpId="0" animBg="1"/>
      <p:bldP spid="53" grpId="0" animBg="1"/>
      <p:bldP spid="65" grpId="0" animBg="1"/>
      <p:bldP spid="67" grpId="0" animBg="1"/>
      <p:bldP spid="68" grpId="0" animBg="1"/>
      <p:bldP spid="69" grpId="0" animBg="1"/>
      <p:bldP spid="70" grpId="0" animBg="1"/>
      <p:bldP spid="70" grpId="1" animBg="1"/>
      <p:bldP spid="70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07985" y="309270"/>
            <a:ext cx="4422559" cy="4909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 কোষ বিভাজন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প্রক্রিয়ার নাম কী?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876610" y="178723"/>
            <a:ext cx="2091650" cy="8956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ডিপ্লয়েড=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2n</a:t>
            </a: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(৮)</a:t>
            </a:r>
            <a:endParaRPr lang="en-US" sz="2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হ্যাপ্লয়েড=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n</a:t>
            </a: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(৪)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057711" y="5647150"/>
            <a:ext cx="7344652" cy="8679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জনন কোষে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ক্রোমোজোম ও নিউক্লিয়াস কোনটি কত বার করে বিভাজিত হচ্ছে বলতে পার?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5" descr="C:\Users\user\Pictures\carpel1350860547320.gif"/>
          <p:cNvPicPr>
            <a:picLocks noChangeAspect="1" noChangeArrowheads="1"/>
          </p:cNvPicPr>
          <p:nvPr/>
        </p:nvPicPr>
        <p:blipFill rotWithShape="1">
          <a:blip r:embed="rId3"/>
          <a:srcRect l="4293" t="7843" r="24150" b="19608"/>
          <a:stretch/>
        </p:blipFill>
        <p:spPr bwMode="auto">
          <a:xfrm>
            <a:off x="3408717" y="1143000"/>
            <a:ext cx="2306283" cy="1822502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3109775" y="3030446"/>
            <a:ext cx="2957569" cy="465829"/>
            <a:chOff x="3426404" y="3799771"/>
            <a:chExt cx="2618212" cy="957117"/>
          </a:xfrm>
        </p:grpSpPr>
        <p:sp>
          <p:nvSpPr>
            <p:cNvPr id="12" name="Left-Right Arrow 11"/>
            <p:cNvSpPr/>
            <p:nvPr/>
          </p:nvSpPr>
          <p:spPr>
            <a:xfrm>
              <a:off x="3426404" y="3799771"/>
              <a:ext cx="2618212" cy="957117"/>
            </a:xfrm>
            <a:prstGeom prst="leftRightArrow">
              <a:avLst>
                <a:gd name="adj1" fmla="val 50000"/>
                <a:gd name="adj2" fmla="val 3955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820294" y="3933944"/>
              <a:ext cx="1737604" cy="69283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0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১মধাপ</a:t>
              </a:r>
              <a:endParaRPr lang="en-US" sz="2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3807634" y="3982131"/>
            <a:ext cx="1787411" cy="426354"/>
            <a:chOff x="3426404" y="3799771"/>
            <a:chExt cx="2618212" cy="957117"/>
          </a:xfrm>
        </p:grpSpPr>
        <p:sp>
          <p:nvSpPr>
            <p:cNvPr id="108" name="Left-Right Arrow 107"/>
            <p:cNvSpPr/>
            <p:nvPr/>
          </p:nvSpPr>
          <p:spPr>
            <a:xfrm>
              <a:off x="3426404" y="3799771"/>
              <a:ext cx="2618212" cy="957117"/>
            </a:xfrm>
            <a:prstGeom prst="leftRightArrow">
              <a:avLst>
                <a:gd name="adj1" fmla="val 50000"/>
                <a:gd name="adj2" fmla="val 3955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3805926" y="3921796"/>
              <a:ext cx="1766081" cy="77005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0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২য়ধাপ</a:t>
              </a:r>
              <a:endParaRPr lang="en-US" sz="2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685800" y="1645756"/>
            <a:ext cx="2261456" cy="2164243"/>
            <a:chOff x="685800" y="1447800"/>
            <a:chExt cx="2362200" cy="2362200"/>
          </a:xfrm>
        </p:grpSpPr>
        <p:grpSp>
          <p:nvGrpSpPr>
            <p:cNvPr id="39" name="Group 38"/>
            <p:cNvGrpSpPr/>
            <p:nvPr/>
          </p:nvGrpSpPr>
          <p:grpSpPr>
            <a:xfrm>
              <a:off x="2149010" y="2734084"/>
              <a:ext cx="898990" cy="978364"/>
              <a:chOff x="330868" y="189131"/>
              <a:chExt cx="1807501" cy="2104472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330868" y="189131"/>
                <a:ext cx="1807501" cy="19812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pic>
            <p:nvPicPr>
              <p:cNvPr id="41" name="Picture 40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64" t="36955" r="83244" b="27411"/>
              <a:stretch/>
            </p:blipFill>
            <p:spPr>
              <a:xfrm>
                <a:off x="796469" y="684431"/>
                <a:ext cx="914400" cy="990600"/>
              </a:xfrm>
              <a:prstGeom prst="rect">
                <a:avLst/>
              </a:prstGeom>
            </p:spPr>
          </p:pic>
          <p:sp>
            <p:nvSpPr>
              <p:cNvPr id="46" name="TextBox 45"/>
              <p:cNvSpPr txBox="1"/>
              <p:nvPr/>
            </p:nvSpPr>
            <p:spPr>
              <a:xfrm>
                <a:off x="796469" y="1285248"/>
                <a:ext cx="1145677" cy="10083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৪টি</a:t>
                </a:r>
                <a:endParaRPr lang="en-US" sz="2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1282861" y="1447800"/>
              <a:ext cx="1186795" cy="1202857"/>
              <a:chOff x="330868" y="189131"/>
              <a:chExt cx="1807501" cy="1981200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330868" y="189131"/>
                <a:ext cx="1807501" cy="19812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64" t="36955" r="83244" b="27411"/>
              <a:stretch/>
            </p:blipFill>
            <p:spPr>
              <a:xfrm>
                <a:off x="796469" y="684431"/>
                <a:ext cx="914400" cy="990600"/>
              </a:xfrm>
              <a:prstGeom prst="rect">
                <a:avLst/>
              </a:prstGeom>
            </p:spPr>
          </p:pic>
          <p:sp>
            <p:nvSpPr>
              <p:cNvPr id="50" name="TextBox 49"/>
              <p:cNvSpPr txBox="1"/>
              <p:nvPr/>
            </p:nvSpPr>
            <p:spPr>
              <a:xfrm>
                <a:off x="804056" y="1161856"/>
                <a:ext cx="1086794" cy="97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৮টি</a:t>
                </a:r>
                <a:endParaRPr lang="en-US" sz="2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685800" y="2704283"/>
              <a:ext cx="1081225" cy="1105717"/>
              <a:chOff x="916425" y="4881972"/>
              <a:chExt cx="1130513" cy="1041254"/>
            </a:xfrm>
          </p:grpSpPr>
          <p:grpSp>
            <p:nvGrpSpPr>
              <p:cNvPr id="51" name="Group 50"/>
              <p:cNvGrpSpPr/>
              <p:nvPr/>
            </p:nvGrpSpPr>
            <p:grpSpPr>
              <a:xfrm>
                <a:off x="916425" y="4881972"/>
                <a:ext cx="1130513" cy="902389"/>
                <a:chOff x="330868" y="189131"/>
                <a:chExt cx="2135118" cy="1981200"/>
              </a:xfrm>
            </p:grpSpPr>
            <p:sp>
              <p:nvSpPr>
                <p:cNvPr id="52" name="Oval 51"/>
                <p:cNvSpPr/>
                <p:nvPr/>
              </p:nvSpPr>
              <p:spPr>
                <a:xfrm>
                  <a:off x="330868" y="189131"/>
                  <a:ext cx="1807501" cy="1981200"/>
                </a:xfrm>
                <a:prstGeom prst="ellipse">
                  <a:avLst/>
                </a:pr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noFill/>
                  </a:endParaRPr>
                </a:p>
              </p:txBody>
            </p:sp>
            <p:pic>
              <p:nvPicPr>
                <p:cNvPr id="53" name="Picture 52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864" t="36955" r="83244" b="27411"/>
                <a:stretch/>
              </p:blipFill>
              <p:spPr>
                <a:xfrm>
                  <a:off x="796469" y="684431"/>
                  <a:ext cx="914400" cy="990600"/>
                </a:xfrm>
                <a:prstGeom prst="rect">
                  <a:avLst/>
                </a:prstGeom>
              </p:spPr>
            </p:pic>
            <p:sp>
              <p:nvSpPr>
                <p:cNvPr id="54" name="TextBox 53"/>
                <p:cNvSpPr txBox="1"/>
                <p:nvPr/>
              </p:nvSpPr>
              <p:spPr>
                <a:xfrm>
                  <a:off x="1361400" y="863476"/>
                  <a:ext cx="1104586" cy="11487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38" name="Rectangle 37"/>
              <p:cNvSpPr/>
              <p:nvPr/>
            </p:nvSpPr>
            <p:spPr>
              <a:xfrm>
                <a:off x="1101773" y="5400006"/>
                <a:ext cx="54534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৪টি</a:t>
                </a:r>
                <a:endParaRPr lang="en-US" sz="2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cxnSp>
          <p:nvCxnSpPr>
            <p:cNvPr id="110" name="Straight Arrow Connector 109"/>
            <p:cNvCxnSpPr/>
            <p:nvPr/>
          </p:nvCxnSpPr>
          <p:spPr>
            <a:xfrm>
              <a:off x="1902799" y="2509159"/>
              <a:ext cx="383249" cy="36530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>
              <a:endCxn id="52" idx="7"/>
            </p:cNvCxnSpPr>
            <p:nvPr/>
          </p:nvCxnSpPr>
          <p:spPr>
            <a:xfrm flipH="1">
              <a:off x="1467074" y="2543043"/>
              <a:ext cx="401862" cy="30157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152400" y="3753276"/>
            <a:ext cx="3725810" cy="1275924"/>
            <a:chOff x="152400" y="3753276"/>
            <a:chExt cx="3725810" cy="1275924"/>
          </a:xfrm>
        </p:grpSpPr>
        <p:cxnSp>
          <p:nvCxnSpPr>
            <p:cNvPr id="112" name="Straight Arrow Connector 111"/>
            <p:cNvCxnSpPr/>
            <p:nvPr/>
          </p:nvCxnSpPr>
          <p:spPr>
            <a:xfrm>
              <a:off x="2790354" y="3772269"/>
              <a:ext cx="378996" cy="30737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176" name="Group 175"/>
            <p:cNvGrpSpPr/>
            <p:nvPr/>
          </p:nvGrpSpPr>
          <p:grpSpPr>
            <a:xfrm>
              <a:off x="152400" y="3753276"/>
              <a:ext cx="3725810" cy="1275924"/>
              <a:chOff x="152400" y="3753276"/>
              <a:chExt cx="3725810" cy="1275924"/>
            </a:xfrm>
          </p:grpSpPr>
          <p:grpSp>
            <p:nvGrpSpPr>
              <p:cNvPr id="55" name="Group 54"/>
              <p:cNvGrpSpPr/>
              <p:nvPr/>
            </p:nvGrpSpPr>
            <p:grpSpPr>
              <a:xfrm>
                <a:off x="152400" y="4120541"/>
                <a:ext cx="905311" cy="908659"/>
                <a:chOff x="916425" y="4881972"/>
                <a:chExt cx="1130513" cy="1041254"/>
              </a:xfrm>
            </p:grpSpPr>
            <p:grpSp>
              <p:nvGrpSpPr>
                <p:cNvPr id="56" name="Group 55"/>
                <p:cNvGrpSpPr/>
                <p:nvPr/>
              </p:nvGrpSpPr>
              <p:grpSpPr>
                <a:xfrm>
                  <a:off x="916425" y="4881972"/>
                  <a:ext cx="1130513" cy="902389"/>
                  <a:chOff x="330868" y="189131"/>
                  <a:chExt cx="2135118" cy="1981200"/>
                </a:xfrm>
              </p:grpSpPr>
              <p:sp>
                <p:nvSpPr>
                  <p:cNvPr id="62" name="Oval 61"/>
                  <p:cNvSpPr/>
                  <p:nvPr/>
                </p:nvSpPr>
                <p:spPr>
                  <a:xfrm>
                    <a:off x="330868" y="189131"/>
                    <a:ext cx="1807501" cy="1981200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noFill/>
                    </a:endParaRPr>
                  </a:p>
                </p:txBody>
              </p:sp>
              <p:pic>
                <p:nvPicPr>
                  <p:cNvPr id="63" name="Picture 62"/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864" t="36955" r="83244" b="27411"/>
                  <a:stretch/>
                </p:blipFill>
                <p:spPr>
                  <a:xfrm>
                    <a:off x="796469" y="684431"/>
                    <a:ext cx="914400" cy="990600"/>
                  </a:xfrm>
                  <a:prstGeom prst="rect">
                    <a:avLst/>
                  </a:prstGeom>
                </p:spPr>
              </p:pic>
              <p:sp>
                <p:nvSpPr>
                  <p:cNvPr id="64" name="TextBox 63"/>
                  <p:cNvSpPr txBox="1"/>
                  <p:nvPr/>
                </p:nvSpPr>
                <p:spPr>
                  <a:xfrm>
                    <a:off x="1361400" y="863476"/>
                    <a:ext cx="1104586" cy="11487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en-US" sz="2800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sp>
              <p:nvSpPr>
                <p:cNvPr id="57" name="Rectangle 56"/>
                <p:cNvSpPr/>
                <p:nvPr/>
              </p:nvSpPr>
              <p:spPr>
                <a:xfrm>
                  <a:off x="1101773" y="5400006"/>
                  <a:ext cx="545342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bn-IN" sz="2800" dirty="0" smtClean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৪টি</a:t>
                  </a:r>
                  <a:endParaRPr lang="en-US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grpSp>
            <p:nvGrpSpPr>
              <p:cNvPr id="65" name="Group 64"/>
              <p:cNvGrpSpPr/>
              <p:nvPr/>
            </p:nvGrpSpPr>
            <p:grpSpPr>
              <a:xfrm>
                <a:off x="1128576" y="4120541"/>
                <a:ext cx="896802" cy="908659"/>
                <a:chOff x="916425" y="4881972"/>
                <a:chExt cx="1130513" cy="1041254"/>
              </a:xfrm>
            </p:grpSpPr>
            <p:grpSp>
              <p:nvGrpSpPr>
                <p:cNvPr id="66" name="Group 65"/>
                <p:cNvGrpSpPr/>
                <p:nvPr/>
              </p:nvGrpSpPr>
              <p:grpSpPr>
                <a:xfrm>
                  <a:off x="916425" y="4881972"/>
                  <a:ext cx="1130513" cy="902389"/>
                  <a:chOff x="330868" y="189131"/>
                  <a:chExt cx="2135118" cy="1981200"/>
                </a:xfrm>
              </p:grpSpPr>
              <p:sp>
                <p:nvSpPr>
                  <p:cNvPr id="68" name="Oval 67"/>
                  <p:cNvSpPr/>
                  <p:nvPr/>
                </p:nvSpPr>
                <p:spPr>
                  <a:xfrm>
                    <a:off x="330868" y="189131"/>
                    <a:ext cx="1807501" cy="1981200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noFill/>
                    </a:endParaRPr>
                  </a:p>
                </p:txBody>
              </p:sp>
              <p:pic>
                <p:nvPicPr>
                  <p:cNvPr id="69" name="Picture 68"/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864" t="36955" r="83244" b="27411"/>
                  <a:stretch/>
                </p:blipFill>
                <p:spPr>
                  <a:xfrm>
                    <a:off x="796469" y="684431"/>
                    <a:ext cx="914400" cy="990600"/>
                  </a:xfrm>
                  <a:prstGeom prst="rect">
                    <a:avLst/>
                  </a:prstGeom>
                </p:spPr>
              </p:pic>
              <p:sp>
                <p:nvSpPr>
                  <p:cNvPr id="70" name="TextBox 69"/>
                  <p:cNvSpPr txBox="1"/>
                  <p:nvPr/>
                </p:nvSpPr>
                <p:spPr>
                  <a:xfrm>
                    <a:off x="1361400" y="863476"/>
                    <a:ext cx="1104586" cy="11487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en-US" sz="2800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sp>
              <p:nvSpPr>
                <p:cNvPr id="67" name="Rectangle 66"/>
                <p:cNvSpPr/>
                <p:nvPr/>
              </p:nvSpPr>
              <p:spPr>
                <a:xfrm>
                  <a:off x="1101773" y="5400006"/>
                  <a:ext cx="545342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bn-IN" sz="2800" dirty="0" smtClean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৪টি</a:t>
                  </a:r>
                  <a:endParaRPr lang="en-US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grpSp>
            <p:nvGrpSpPr>
              <p:cNvPr id="71" name="Group 70"/>
              <p:cNvGrpSpPr/>
              <p:nvPr/>
            </p:nvGrpSpPr>
            <p:grpSpPr>
              <a:xfrm>
                <a:off x="2119175" y="4097194"/>
                <a:ext cx="895277" cy="855806"/>
                <a:chOff x="916425" y="4946298"/>
                <a:chExt cx="1130513" cy="976928"/>
              </a:xfrm>
            </p:grpSpPr>
            <p:grpSp>
              <p:nvGrpSpPr>
                <p:cNvPr id="72" name="Group 71"/>
                <p:cNvGrpSpPr/>
                <p:nvPr/>
              </p:nvGrpSpPr>
              <p:grpSpPr>
                <a:xfrm>
                  <a:off x="916425" y="4946298"/>
                  <a:ext cx="1130513" cy="902389"/>
                  <a:chOff x="330868" y="330360"/>
                  <a:chExt cx="2135118" cy="1981200"/>
                </a:xfrm>
              </p:grpSpPr>
              <p:sp>
                <p:nvSpPr>
                  <p:cNvPr id="74" name="Oval 73"/>
                  <p:cNvSpPr/>
                  <p:nvPr/>
                </p:nvSpPr>
                <p:spPr>
                  <a:xfrm>
                    <a:off x="330868" y="330360"/>
                    <a:ext cx="1807502" cy="1981200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noFill/>
                    </a:endParaRPr>
                  </a:p>
                </p:txBody>
              </p:sp>
              <p:pic>
                <p:nvPicPr>
                  <p:cNvPr id="75" name="Picture 74"/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864" t="36955" r="83244" b="27411"/>
                  <a:stretch/>
                </p:blipFill>
                <p:spPr>
                  <a:xfrm>
                    <a:off x="796469" y="684431"/>
                    <a:ext cx="914400" cy="990600"/>
                  </a:xfrm>
                  <a:prstGeom prst="rect">
                    <a:avLst/>
                  </a:prstGeom>
                </p:spPr>
              </p:pic>
              <p:sp>
                <p:nvSpPr>
                  <p:cNvPr id="76" name="TextBox 75"/>
                  <p:cNvSpPr txBox="1"/>
                  <p:nvPr/>
                </p:nvSpPr>
                <p:spPr>
                  <a:xfrm>
                    <a:off x="1361400" y="863476"/>
                    <a:ext cx="1104586" cy="11487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en-US" sz="2800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sp>
              <p:nvSpPr>
                <p:cNvPr id="73" name="Rectangle 72"/>
                <p:cNvSpPr/>
                <p:nvPr/>
              </p:nvSpPr>
              <p:spPr>
                <a:xfrm>
                  <a:off x="1101773" y="5400006"/>
                  <a:ext cx="545342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bn-IN" sz="2800" dirty="0" smtClean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৪টি</a:t>
                  </a:r>
                  <a:endParaRPr lang="en-US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grpSp>
            <p:nvGrpSpPr>
              <p:cNvPr id="77" name="Group 76"/>
              <p:cNvGrpSpPr/>
              <p:nvPr/>
            </p:nvGrpSpPr>
            <p:grpSpPr>
              <a:xfrm>
                <a:off x="2982156" y="4106008"/>
                <a:ext cx="896054" cy="866153"/>
                <a:chOff x="916425" y="4881972"/>
                <a:chExt cx="1130513" cy="1041254"/>
              </a:xfrm>
            </p:grpSpPr>
            <p:grpSp>
              <p:nvGrpSpPr>
                <p:cNvPr id="78" name="Group 77"/>
                <p:cNvGrpSpPr/>
                <p:nvPr/>
              </p:nvGrpSpPr>
              <p:grpSpPr>
                <a:xfrm>
                  <a:off x="916425" y="4881972"/>
                  <a:ext cx="1130513" cy="902389"/>
                  <a:chOff x="330868" y="189131"/>
                  <a:chExt cx="2135118" cy="1981200"/>
                </a:xfrm>
              </p:grpSpPr>
              <p:sp>
                <p:nvSpPr>
                  <p:cNvPr id="80" name="Oval 79"/>
                  <p:cNvSpPr/>
                  <p:nvPr/>
                </p:nvSpPr>
                <p:spPr>
                  <a:xfrm>
                    <a:off x="330868" y="189131"/>
                    <a:ext cx="1807501" cy="1981200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noFill/>
                    </a:endParaRPr>
                  </a:p>
                </p:txBody>
              </p:sp>
              <p:pic>
                <p:nvPicPr>
                  <p:cNvPr id="81" name="Picture 80"/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864" t="36955" r="83244" b="27411"/>
                  <a:stretch/>
                </p:blipFill>
                <p:spPr>
                  <a:xfrm>
                    <a:off x="796469" y="684431"/>
                    <a:ext cx="914400" cy="990600"/>
                  </a:xfrm>
                  <a:prstGeom prst="rect">
                    <a:avLst/>
                  </a:prstGeom>
                </p:spPr>
              </p:pic>
              <p:sp>
                <p:nvSpPr>
                  <p:cNvPr id="82" name="TextBox 81"/>
                  <p:cNvSpPr txBox="1"/>
                  <p:nvPr/>
                </p:nvSpPr>
                <p:spPr>
                  <a:xfrm>
                    <a:off x="1361400" y="863476"/>
                    <a:ext cx="1104586" cy="11487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en-US" sz="2800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sp>
              <p:nvSpPr>
                <p:cNvPr id="79" name="Rectangle 78"/>
                <p:cNvSpPr/>
                <p:nvPr/>
              </p:nvSpPr>
              <p:spPr>
                <a:xfrm>
                  <a:off x="1101773" y="5400006"/>
                  <a:ext cx="545342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bn-IN" sz="2800" dirty="0" smtClean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৪টি</a:t>
                  </a:r>
                  <a:endParaRPr lang="en-US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cxnSp>
            <p:nvCxnSpPr>
              <p:cNvPr id="15" name="Straight Arrow Connector 14"/>
              <p:cNvCxnSpPr>
                <a:stCxn id="38" idx="2"/>
              </p:cNvCxnSpPr>
              <p:nvPr/>
            </p:nvCxnSpPr>
            <p:spPr>
              <a:xfrm flipH="1">
                <a:off x="642806" y="3809999"/>
                <a:ext cx="462363" cy="25406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110"/>
              <p:cNvCxnSpPr>
                <a:stCxn id="38" idx="2"/>
              </p:cNvCxnSpPr>
              <p:nvPr/>
            </p:nvCxnSpPr>
            <p:spPr>
              <a:xfrm>
                <a:off x="1105169" y="3809999"/>
                <a:ext cx="271706" cy="32335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6" name="Straight Arrow Connector 115"/>
              <p:cNvCxnSpPr/>
              <p:nvPr/>
            </p:nvCxnSpPr>
            <p:spPr>
              <a:xfrm flipH="1">
                <a:off x="2483210" y="3753276"/>
                <a:ext cx="275992" cy="46243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7" name="Group 176"/>
          <p:cNvGrpSpPr/>
          <p:nvPr/>
        </p:nvGrpSpPr>
        <p:grpSpPr>
          <a:xfrm>
            <a:off x="5410200" y="3689092"/>
            <a:ext cx="3581400" cy="1492787"/>
            <a:chOff x="5410200" y="3689092"/>
            <a:chExt cx="3581400" cy="1492787"/>
          </a:xfrm>
        </p:grpSpPr>
        <p:grpSp>
          <p:nvGrpSpPr>
            <p:cNvPr id="83" name="Group 82"/>
            <p:cNvGrpSpPr/>
            <p:nvPr/>
          </p:nvGrpSpPr>
          <p:grpSpPr>
            <a:xfrm>
              <a:off x="7282684" y="4301678"/>
              <a:ext cx="870716" cy="791146"/>
              <a:chOff x="916425" y="4941921"/>
              <a:chExt cx="1130513" cy="981305"/>
            </a:xfrm>
          </p:grpSpPr>
          <p:grpSp>
            <p:nvGrpSpPr>
              <p:cNvPr id="84" name="Group 83"/>
              <p:cNvGrpSpPr/>
              <p:nvPr/>
            </p:nvGrpSpPr>
            <p:grpSpPr>
              <a:xfrm>
                <a:off x="916425" y="4941921"/>
                <a:ext cx="1130513" cy="902389"/>
                <a:chOff x="330868" y="320750"/>
                <a:chExt cx="2135118" cy="1981200"/>
              </a:xfrm>
            </p:grpSpPr>
            <p:sp>
              <p:nvSpPr>
                <p:cNvPr id="86" name="Oval 85"/>
                <p:cNvSpPr/>
                <p:nvPr/>
              </p:nvSpPr>
              <p:spPr>
                <a:xfrm>
                  <a:off x="330868" y="320750"/>
                  <a:ext cx="1807502" cy="1981200"/>
                </a:xfrm>
                <a:prstGeom prst="ellipse">
                  <a:avLst/>
                </a:pr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noFill/>
                  </a:endParaRPr>
                </a:p>
              </p:txBody>
            </p:sp>
            <p:pic>
              <p:nvPicPr>
                <p:cNvPr id="87" name="Picture 86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864" t="36955" r="83244" b="27411"/>
                <a:stretch/>
              </p:blipFill>
              <p:spPr>
                <a:xfrm>
                  <a:off x="796469" y="684431"/>
                  <a:ext cx="914400" cy="990600"/>
                </a:xfrm>
                <a:prstGeom prst="rect">
                  <a:avLst/>
                </a:prstGeom>
              </p:spPr>
            </p:pic>
            <p:sp>
              <p:nvSpPr>
                <p:cNvPr id="88" name="TextBox 87"/>
                <p:cNvSpPr txBox="1"/>
                <p:nvPr/>
              </p:nvSpPr>
              <p:spPr>
                <a:xfrm>
                  <a:off x="1361400" y="863476"/>
                  <a:ext cx="1104586" cy="11487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85" name="Rectangle 84"/>
              <p:cNvSpPr/>
              <p:nvPr/>
            </p:nvSpPr>
            <p:spPr>
              <a:xfrm>
                <a:off x="1101773" y="5400006"/>
                <a:ext cx="54534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৪টি</a:t>
                </a:r>
                <a:endParaRPr lang="en-US" sz="2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89" name="Group 88"/>
            <p:cNvGrpSpPr/>
            <p:nvPr/>
          </p:nvGrpSpPr>
          <p:grpSpPr>
            <a:xfrm>
              <a:off x="6273661" y="4267202"/>
              <a:ext cx="932875" cy="833393"/>
              <a:chOff x="916425" y="4881972"/>
              <a:chExt cx="1130513" cy="902389"/>
            </a:xfrm>
          </p:grpSpPr>
          <p:grpSp>
            <p:nvGrpSpPr>
              <p:cNvPr id="90" name="Group 89"/>
              <p:cNvGrpSpPr/>
              <p:nvPr/>
            </p:nvGrpSpPr>
            <p:grpSpPr>
              <a:xfrm>
                <a:off x="916425" y="4881972"/>
                <a:ext cx="1130513" cy="902389"/>
                <a:chOff x="330868" y="189131"/>
                <a:chExt cx="2135118" cy="1981200"/>
              </a:xfrm>
            </p:grpSpPr>
            <p:sp>
              <p:nvSpPr>
                <p:cNvPr id="92" name="Oval 91"/>
                <p:cNvSpPr/>
                <p:nvPr/>
              </p:nvSpPr>
              <p:spPr>
                <a:xfrm>
                  <a:off x="330868" y="189131"/>
                  <a:ext cx="1807501" cy="1981200"/>
                </a:xfrm>
                <a:prstGeom prst="ellipse">
                  <a:avLst/>
                </a:pr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noFill/>
                  </a:endParaRPr>
                </a:p>
              </p:txBody>
            </p:sp>
            <p:pic>
              <p:nvPicPr>
                <p:cNvPr id="93" name="Picture 92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864" t="36955" r="83244" b="27411"/>
                <a:stretch/>
              </p:blipFill>
              <p:spPr>
                <a:xfrm>
                  <a:off x="796469" y="684431"/>
                  <a:ext cx="914400" cy="990600"/>
                </a:xfrm>
                <a:prstGeom prst="rect">
                  <a:avLst/>
                </a:prstGeom>
              </p:spPr>
            </p:pic>
            <p:sp>
              <p:nvSpPr>
                <p:cNvPr id="94" name="TextBox 93"/>
                <p:cNvSpPr txBox="1"/>
                <p:nvPr/>
              </p:nvSpPr>
              <p:spPr>
                <a:xfrm>
                  <a:off x="1361400" y="863476"/>
                  <a:ext cx="1104586" cy="11487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91" name="Rectangle 90"/>
              <p:cNvSpPr/>
              <p:nvPr/>
            </p:nvSpPr>
            <p:spPr>
              <a:xfrm>
                <a:off x="1122276" y="5261141"/>
                <a:ext cx="54534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৪টি</a:t>
                </a:r>
                <a:endParaRPr lang="en-US" sz="2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8099458" y="4296710"/>
              <a:ext cx="892142" cy="796117"/>
              <a:chOff x="916425" y="4942456"/>
              <a:chExt cx="1130513" cy="980770"/>
            </a:xfrm>
          </p:grpSpPr>
          <p:grpSp>
            <p:nvGrpSpPr>
              <p:cNvPr id="96" name="Group 95"/>
              <p:cNvGrpSpPr/>
              <p:nvPr/>
            </p:nvGrpSpPr>
            <p:grpSpPr>
              <a:xfrm>
                <a:off x="916425" y="4942456"/>
                <a:ext cx="1130513" cy="902389"/>
                <a:chOff x="330868" y="321923"/>
                <a:chExt cx="2135118" cy="1981200"/>
              </a:xfrm>
            </p:grpSpPr>
            <p:sp>
              <p:nvSpPr>
                <p:cNvPr id="98" name="Oval 97"/>
                <p:cNvSpPr/>
                <p:nvPr/>
              </p:nvSpPr>
              <p:spPr>
                <a:xfrm>
                  <a:off x="330868" y="321923"/>
                  <a:ext cx="1807501" cy="1981200"/>
                </a:xfrm>
                <a:prstGeom prst="ellipse">
                  <a:avLst/>
                </a:pr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noFill/>
                  </a:endParaRPr>
                </a:p>
              </p:txBody>
            </p:sp>
            <p:pic>
              <p:nvPicPr>
                <p:cNvPr id="99" name="Picture 98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864" t="36955" r="83244" b="27411"/>
                <a:stretch/>
              </p:blipFill>
              <p:spPr>
                <a:xfrm>
                  <a:off x="796469" y="684431"/>
                  <a:ext cx="914400" cy="990600"/>
                </a:xfrm>
                <a:prstGeom prst="rect">
                  <a:avLst/>
                </a:prstGeom>
              </p:spPr>
            </p:pic>
            <p:sp>
              <p:nvSpPr>
                <p:cNvPr id="100" name="TextBox 99"/>
                <p:cNvSpPr txBox="1"/>
                <p:nvPr/>
              </p:nvSpPr>
              <p:spPr>
                <a:xfrm>
                  <a:off x="1361400" y="863476"/>
                  <a:ext cx="1104586" cy="11487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97" name="Rectangle 96"/>
              <p:cNvSpPr/>
              <p:nvPr/>
            </p:nvSpPr>
            <p:spPr>
              <a:xfrm>
                <a:off x="1101773" y="5400006"/>
                <a:ext cx="54534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৪টি</a:t>
                </a:r>
                <a:endParaRPr lang="en-US" sz="2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>
              <a:off x="5410200" y="4313510"/>
              <a:ext cx="915582" cy="868369"/>
              <a:chOff x="916425" y="4881972"/>
              <a:chExt cx="1130513" cy="1041254"/>
            </a:xfrm>
          </p:grpSpPr>
          <p:grpSp>
            <p:nvGrpSpPr>
              <p:cNvPr id="102" name="Group 101"/>
              <p:cNvGrpSpPr/>
              <p:nvPr/>
            </p:nvGrpSpPr>
            <p:grpSpPr>
              <a:xfrm>
                <a:off x="916425" y="4881972"/>
                <a:ext cx="1130513" cy="902389"/>
                <a:chOff x="330868" y="189131"/>
                <a:chExt cx="2135117" cy="1981200"/>
              </a:xfrm>
            </p:grpSpPr>
            <p:sp>
              <p:nvSpPr>
                <p:cNvPr id="104" name="Oval 103"/>
                <p:cNvSpPr/>
                <p:nvPr/>
              </p:nvSpPr>
              <p:spPr>
                <a:xfrm>
                  <a:off x="330868" y="189131"/>
                  <a:ext cx="1807501" cy="1981200"/>
                </a:xfrm>
                <a:prstGeom prst="ellipse">
                  <a:avLst/>
                </a:pr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noFill/>
                  </a:endParaRPr>
                </a:p>
              </p:txBody>
            </p:sp>
            <p:pic>
              <p:nvPicPr>
                <p:cNvPr id="105" name="Picture 104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864" t="36955" r="83244" b="27411"/>
                <a:stretch/>
              </p:blipFill>
              <p:spPr>
                <a:xfrm>
                  <a:off x="796469" y="684431"/>
                  <a:ext cx="914400" cy="990600"/>
                </a:xfrm>
                <a:prstGeom prst="rect">
                  <a:avLst/>
                </a:prstGeom>
              </p:spPr>
            </p:pic>
            <p:sp>
              <p:nvSpPr>
                <p:cNvPr id="106" name="TextBox 105"/>
                <p:cNvSpPr txBox="1"/>
                <p:nvPr/>
              </p:nvSpPr>
              <p:spPr>
                <a:xfrm>
                  <a:off x="1361400" y="863476"/>
                  <a:ext cx="1104585" cy="11487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103" name="Rectangle 102"/>
              <p:cNvSpPr/>
              <p:nvPr/>
            </p:nvSpPr>
            <p:spPr>
              <a:xfrm>
                <a:off x="1101773" y="5400006"/>
                <a:ext cx="54534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৪টি</a:t>
                </a:r>
                <a:endParaRPr lang="en-US" sz="2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cxnSp>
          <p:nvCxnSpPr>
            <p:cNvPr id="113" name="Straight Arrow Connector 112"/>
            <p:cNvCxnSpPr>
              <a:stCxn id="19" idx="2"/>
            </p:cNvCxnSpPr>
            <p:nvPr/>
          </p:nvCxnSpPr>
          <p:spPr>
            <a:xfrm>
              <a:off x="7854977" y="3714014"/>
              <a:ext cx="484376" cy="41551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/>
            <p:nvPr/>
          </p:nvCxnSpPr>
          <p:spPr>
            <a:xfrm>
              <a:off x="6472828" y="3741056"/>
              <a:ext cx="253102" cy="49134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>
              <a:stCxn id="19" idx="2"/>
            </p:cNvCxnSpPr>
            <p:nvPr/>
          </p:nvCxnSpPr>
          <p:spPr>
            <a:xfrm flipH="1">
              <a:off x="7679057" y="3714014"/>
              <a:ext cx="175920" cy="52662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/>
            <p:nvPr/>
          </p:nvCxnSpPr>
          <p:spPr>
            <a:xfrm flipH="1">
              <a:off x="5959131" y="3689092"/>
              <a:ext cx="458141" cy="62651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7" name="Group 156"/>
          <p:cNvGrpSpPr/>
          <p:nvPr/>
        </p:nvGrpSpPr>
        <p:grpSpPr>
          <a:xfrm>
            <a:off x="6176459" y="1445796"/>
            <a:ext cx="2007635" cy="2268218"/>
            <a:chOff x="6050836" y="1371600"/>
            <a:chExt cx="2135211" cy="2344768"/>
          </a:xfrm>
        </p:grpSpPr>
        <p:grpSp>
          <p:nvGrpSpPr>
            <p:cNvPr id="6" name="Group 5"/>
            <p:cNvGrpSpPr/>
            <p:nvPr/>
          </p:nvGrpSpPr>
          <p:grpSpPr>
            <a:xfrm>
              <a:off x="6417272" y="1371600"/>
              <a:ext cx="1186795" cy="1058480"/>
              <a:chOff x="330868" y="189131"/>
              <a:chExt cx="1807501" cy="1981200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330868" y="189131"/>
                <a:ext cx="1807501" cy="19812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64" t="36955" r="83244" b="27411"/>
              <a:stretch/>
            </p:blipFill>
            <p:spPr>
              <a:xfrm>
                <a:off x="796469" y="684431"/>
                <a:ext cx="914400" cy="990600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804056" y="1161856"/>
                <a:ext cx="1086794" cy="97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৮টি</a:t>
                </a:r>
                <a:endParaRPr lang="en-US" sz="2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7254410" y="2665907"/>
              <a:ext cx="931637" cy="1050461"/>
              <a:chOff x="330868" y="189131"/>
              <a:chExt cx="1873140" cy="2259553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330868" y="189131"/>
                <a:ext cx="1807501" cy="19812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64" t="36955" r="83244" b="27411"/>
              <a:stretch/>
            </p:blipFill>
            <p:spPr>
              <a:xfrm>
                <a:off x="796469" y="684431"/>
                <a:ext cx="914400" cy="990600"/>
              </a:xfrm>
              <a:prstGeom prst="rect">
                <a:avLst/>
              </a:prstGeom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796469" y="1285249"/>
                <a:ext cx="1407539" cy="1163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৪টি</a:t>
                </a:r>
                <a:endParaRPr lang="en-US" sz="2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6050836" y="2665907"/>
              <a:ext cx="1130513" cy="902389"/>
              <a:chOff x="330868" y="189131"/>
              <a:chExt cx="2135118" cy="1981200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330868" y="189131"/>
                <a:ext cx="1807501" cy="19812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pic>
            <p:nvPicPr>
              <p:cNvPr id="44" name="Picture 43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64" t="36955" r="83244" b="27411"/>
              <a:stretch/>
            </p:blipFill>
            <p:spPr>
              <a:xfrm>
                <a:off x="796469" y="684431"/>
                <a:ext cx="914400" cy="990600"/>
              </a:xfrm>
              <a:prstGeom prst="rect">
                <a:avLst/>
              </a:prstGeom>
            </p:spPr>
          </p:pic>
          <p:sp>
            <p:nvSpPr>
              <p:cNvPr id="45" name="TextBox 44"/>
              <p:cNvSpPr txBox="1"/>
              <p:nvPr/>
            </p:nvSpPr>
            <p:spPr>
              <a:xfrm>
                <a:off x="1361400" y="863476"/>
                <a:ext cx="1104586" cy="1148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119" name="Straight Arrow Connector 118"/>
            <p:cNvCxnSpPr>
              <a:stCxn id="11" idx="2"/>
            </p:cNvCxnSpPr>
            <p:nvPr/>
          </p:nvCxnSpPr>
          <p:spPr>
            <a:xfrm>
              <a:off x="7084757" y="2414510"/>
              <a:ext cx="534188" cy="41514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>
              <a:stCxn id="11" idx="2"/>
            </p:cNvCxnSpPr>
            <p:nvPr/>
          </p:nvCxnSpPr>
          <p:spPr>
            <a:xfrm flipH="1">
              <a:off x="6513612" y="2414510"/>
              <a:ext cx="571145" cy="36797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39" name="Straight Arrow Connector 138"/>
          <p:cNvCxnSpPr/>
          <p:nvPr/>
        </p:nvCxnSpPr>
        <p:spPr>
          <a:xfrm flipV="1">
            <a:off x="5177600" y="2100690"/>
            <a:ext cx="1239672" cy="1247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 flipH="1">
            <a:off x="2481890" y="1430611"/>
            <a:ext cx="1396320" cy="5045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293699" y="3133639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৪টি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69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4379</TotalTime>
  <Words>800</Words>
  <Application>Microsoft Office PowerPoint</Application>
  <PresentationFormat>On-screen Show (4:3)</PresentationFormat>
  <Paragraphs>159</Paragraphs>
  <Slides>19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Nikosh</vt:lpstr>
      <vt:lpstr>NikoshBAN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Mahnoor</cp:lastModifiedBy>
  <cp:revision>801</cp:revision>
  <dcterms:created xsi:type="dcterms:W3CDTF">2006-08-16T00:00:00Z</dcterms:created>
  <dcterms:modified xsi:type="dcterms:W3CDTF">2020-07-27T17:11:41Z</dcterms:modified>
</cp:coreProperties>
</file>