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9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7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3634A-AD64-41E4-A00E-29C6BD8793D6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B4455-A90B-40E8-92BE-9FE1592804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2828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B4455-A90B-40E8-92BE-9FE15928043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1893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B4455-A90B-40E8-92BE-9FE15928043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73A0-9C56-488B-A8EC-15D9DB208668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EC83-8485-4A7B-A75A-77CA9E7A08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457182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73A0-9C56-488B-A8EC-15D9DB208668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EC83-8485-4A7B-A75A-77CA9E7A08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6138192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73A0-9C56-488B-A8EC-15D9DB208668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EC83-8485-4A7B-A75A-77CA9E7A08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5186577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73A0-9C56-488B-A8EC-15D9DB208668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EC83-8485-4A7B-A75A-77CA9E7A08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0002651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73A0-9C56-488B-A8EC-15D9DB208668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EC83-8485-4A7B-A75A-77CA9E7A08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3687421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73A0-9C56-488B-A8EC-15D9DB208668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EC83-8485-4A7B-A75A-77CA9E7A08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1474622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73A0-9C56-488B-A8EC-15D9DB208668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EC83-8485-4A7B-A75A-77CA9E7A08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6783463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73A0-9C56-488B-A8EC-15D9DB208668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EC83-8485-4A7B-A75A-77CA9E7A08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1646486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73A0-9C56-488B-A8EC-15D9DB208668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EC83-8485-4A7B-A75A-77CA9E7A08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8649174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73A0-9C56-488B-A8EC-15D9DB208668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EC83-8485-4A7B-A75A-77CA9E7A08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9111036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73A0-9C56-488B-A8EC-15D9DB208668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EC83-8485-4A7B-A75A-77CA9E7A08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9308051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D73A0-9C56-488B-A8EC-15D9DB208668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4EC83-8485-4A7B-A75A-77CA9E7A08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18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t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04800"/>
            <a:ext cx="9144000" cy="7162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-152398" y="1295400"/>
            <a:ext cx="929639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সবাইকে শুভেচ্ছা</a:t>
            </a:r>
            <a:endParaRPr lang="en-US" sz="1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11829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tabLst>
                <a:tab pos="111125" algn="l"/>
                <a:tab pos="395288" algn="l"/>
              </a:tabLst>
            </a:pPr>
            <a:r>
              <a:rPr lang="bn-BD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9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00600" y="1676400"/>
            <a:ext cx="4341341" cy="2971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676400"/>
            <a:ext cx="4572000" cy="2971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654" y="4730376"/>
            <a:ext cx="457200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চিত্র -১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2995" y="4745125"/>
            <a:ext cx="434134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চিত্র -২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7605" y="5411450"/>
            <a:ext cx="9141940" cy="144655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উপরের চিত্রের ঘটনা দু’টির কোনটির প্রভাবে পরিবেশ দূষণ বেশী ঘটছে তা যুক্তি সহ ব্যাখ্যা কর 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14631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3383085"/>
            <a:ext cx="4551105" cy="174062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14748" y="5876750"/>
            <a:ext cx="9131709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উপরের কোনটির ফলে বায়ু দূষণ হচ্ছে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75" y="1417053"/>
            <a:ext cx="9144000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পরিবেশ দূষণ কি </a:t>
            </a:r>
            <a:r>
              <a:rPr lang="bn-BD" sz="5400" dirty="0" smtClean="0"/>
              <a:t>?</a:t>
            </a:r>
            <a:endParaRPr lang="en-US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-4916" y="2367422"/>
            <a:ext cx="91440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পরিবেশ দূষণের দু’টি কারণ বল ?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00600" y="3424985"/>
            <a:ext cx="4338484" cy="172535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-16591" y="5231699"/>
            <a:ext cx="4567697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চিত্র -১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0600" y="5231699"/>
            <a:ext cx="431636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চিত্র - 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133600" y="0"/>
            <a:ext cx="3886200" cy="1295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132418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6749" y="12329"/>
            <a:ext cx="9192141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91000" y="1708666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1665" y="1125241"/>
            <a:ext cx="2890195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7451" y="1156264"/>
            <a:ext cx="2971801" cy="1847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0530" y="1154073"/>
            <a:ext cx="3097030" cy="185004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-19375" y="3109098"/>
            <a:ext cx="285853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চিত্র - ১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10530" y="3109098"/>
            <a:ext cx="309703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চিত্র -২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72200" y="3109098"/>
            <a:ext cx="297180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চিত্র -৩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3570763"/>
            <a:ext cx="9160476" cy="35394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উপরের চিত্রের আলোকে নিচের প্রশ্ন গুলোর উত্তর দাও-</a:t>
            </a:r>
          </a:p>
          <a:p>
            <a:pPr algn="just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 )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পরিবেশ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?  </a:t>
            </a:r>
          </a:p>
          <a:p>
            <a:pPr algn="just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খ ) পানি দূষণের দু’টি কারণ লিখ ।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 ) উপরের চিত্রিত ঘটনা গুলোর কোনটির প্রভাবে পরিবেশ দূষণ ভয়াবহ        	হচ্ছে-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কর ।		</a:t>
            </a:r>
          </a:p>
          <a:p>
            <a:pPr algn="just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ঘ ) পরিবেশ দূষণ আমাদেরকে কিভাবে প্রভাবিত করছে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উদ্দিপকের আলোকে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কর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472879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92676" y="0"/>
            <a:ext cx="92964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838200" y="762000"/>
            <a:ext cx="8153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onnySushreeMJ" pitchFamily="2" charset="0"/>
                <a:cs typeface="TonnySushreeMJ" pitchFamily="2" charset="0"/>
              </a:rPr>
              <a:t>mevB‡K</a:t>
            </a:r>
            <a:r>
              <a:rPr lang="en-US" sz="13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onnySushreeMJ" pitchFamily="2" charset="0"/>
                <a:cs typeface="TonnySushreeMJ" pitchFamily="2" charset="0"/>
              </a:rPr>
              <a:t> </a:t>
            </a:r>
            <a:r>
              <a:rPr lang="en-US" sz="13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onnySushreeMJ" pitchFamily="2" charset="0"/>
                <a:cs typeface="TonnySushreeMJ" pitchFamily="2" charset="0"/>
              </a:rPr>
              <a:t>ab¨ev</a:t>
            </a:r>
            <a:r>
              <a:rPr lang="en-US" sz="13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onnySushreeMJ" pitchFamily="2" charset="0"/>
                <a:cs typeface="TonnySushreeMJ" pitchFamily="2" charset="0"/>
              </a:rPr>
              <a:t>`</a:t>
            </a:r>
            <a:endParaRPr lang="en-US" sz="13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onnySushreeMJ" pitchFamily="2" charset="0"/>
              <a:cs typeface="TonnySushree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58974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cwiwPwZ</a:t>
            </a:r>
            <a:endParaRPr lang="en-US" sz="72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65612" y="2174875"/>
            <a:ext cx="4497388" cy="3951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weKvk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P›`ª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ivq</a:t>
            </a:r>
            <a:endParaRPr lang="en-US" sz="60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(‡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fŠZ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weÁvb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pPr>
              <a:buNone/>
            </a:pP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K¨v›Ub‡g›U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evW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evwjKv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D”P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we`¨vjq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iscyi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mbvwbevm,iscyi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4" descr="IMG-20200920-WA00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133600"/>
            <a:ext cx="3962400" cy="4343400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9665" y="0"/>
            <a:ext cx="9144000" cy="186204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5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115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115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34413" y="1862048"/>
            <a:ext cx="9144000" cy="14465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4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–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সপ্তম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665" y="3985706"/>
            <a:ext cx="9144000" cy="287229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xmlns="" val="14064118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298491"/>
            <a:ext cx="4419600" cy="334384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4400" y="2298492"/>
            <a:ext cx="4419600" cy="32641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22123" y="-9832"/>
            <a:ext cx="9144000" cy="230832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নিচের চিত্র গুলো পর্যবেক্ষণ  করি-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703892"/>
            <a:ext cx="4441724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ইটের ভাটা হতে কালো ধোঁয়া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নির্গমন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0" y="5642337"/>
            <a:ext cx="4419600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কারখানার দূষিত পানি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নির্গমন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969943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58868" cy="69342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1371600"/>
            <a:ext cx="7696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পরিবেশ দূষণ ও </a:t>
            </a:r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প্রতিকার</a:t>
            </a:r>
            <a:r>
              <a:rPr lang="en-US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71566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এ পাঠ শেষে শিক্ষার্থীগণ 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65" y="1583994"/>
            <a:ext cx="9144000" cy="415498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১।পরিবেশ দূষণ কি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তা বলতে পারবে ।</a:t>
            </a:r>
          </a:p>
          <a:p>
            <a:pPr algn="just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২।পরিবেশ দূষণের কারণগুলো শনাক্ত করতে পারবে ।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76935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9389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শুরুতেই আসা যাক  -পরিবেশ দূষণ বলতে কি বুঝায় ?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38992"/>
            <a:ext cx="3657600" cy="24044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48316"/>
            <a:ext cx="3657600" cy="25096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67432" y="2081242"/>
            <a:ext cx="5486400" cy="452431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পরিবেশ  দূষণ বলতে মাটি ,পানি  এবং বায়ু দূষণ কে বুঝায় ।</a:t>
            </a:r>
            <a:endParaRPr lang="bn-BD" sz="7200" b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41874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5600" y="133503"/>
            <a:ext cx="2438400" cy="169529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86600" y="4191000"/>
            <a:ext cx="2057400" cy="140385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49018" y="5135941"/>
            <a:ext cx="2561181" cy="17220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2481185" cy="19010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810001"/>
            <a:ext cx="2545556" cy="1657808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2193315" y="1695297"/>
            <a:ext cx="5126689" cy="3892906"/>
            <a:chOff x="2193315" y="1695297"/>
            <a:chExt cx="5126689" cy="3892906"/>
          </a:xfrm>
        </p:grpSpPr>
        <p:sp>
          <p:nvSpPr>
            <p:cNvPr id="30" name="Right Arrow 29"/>
            <p:cNvSpPr/>
            <p:nvPr/>
          </p:nvSpPr>
          <p:spPr>
            <a:xfrm rot="2355578">
              <a:off x="5850974" y="4423562"/>
              <a:ext cx="1372739" cy="437703"/>
            </a:xfrm>
            <a:prstGeom prst="rightArrow">
              <a:avLst>
                <a:gd name="adj1" fmla="val 50000"/>
                <a:gd name="adj2" fmla="val 108426"/>
              </a:avLst>
            </a:prstGeom>
            <a:ln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ight Arrow 30"/>
            <p:cNvSpPr/>
            <p:nvPr/>
          </p:nvSpPr>
          <p:spPr>
            <a:xfrm rot="5400000">
              <a:off x="4099602" y="4891998"/>
              <a:ext cx="1016203" cy="376207"/>
            </a:xfrm>
            <a:prstGeom prst="rightArrow">
              <a:avLst>
                <a:gd name="adj1" fmla="val 50000"/>
                <a:gd name="adj2" fmla="val 108426"/>
              </a:avLst>
            </a:prstGeom>
            <a:ln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Arrow 26"/>
            <p:cNvSpPr/>
            <p:nvPr/>
          </p:nvSpPr>
          <p:spPr>
            <a:xfrm rot="19252223">
              <a:off x="6092446" y="1990735"/>
              <a:ext cx="1227558" cy="425001"/>
            </a:xfrm>
            <a:prstGeom prst="rightArrow">
              <a:avLst>
                <a:gd name="adj1" fmla="val 50000"/>
                <a:gd name="adj2" fmla="val 108426"/>
              </a:avLst>
            </a:prstGeom>
            <a:ln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ight Arrow 27"/>
            <p:cNvSpPr/>
            <p:nvPr/>
          </p:nvSpPr>
          <p:spPr>
            <a:xfrm rot="12926579">
              <a:off x="2193315" y="2172983"/>
              <a:ext cx="1734726" cy="410030"/>
            </a:xfrm>
            <a:prstGeom prst="rightArrow">
              <a:avLst>
                <a:gd name="adj1" fmla="val 50000"/>
                <a:gd name="adj2" fmla="val 108426"/>
              </a:avLst>
            </a:prstGeom>
            <a:ln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ight Arrow 28"/>
            <p:cNvSpPr/>
            <p:nvPr/>
          </p:nvSpPr>
          <p:spPr>
            <a:xfrm rot="8691345">
              <a:off x="2335218" y="4264260"/>
              <a:ext cx="901956" cy="372347"/>
            </a:xfrm>
            <a:prstGeom prst="rightArrow">
              <a:avLst>
                <a:gd name="adj1" fmla="val 50000"/>
                <a:gd name="adj2" fmla="val 108426"/>
              </a:avLst>
            </a:prstGeom>
            <a:ln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ight Arrow 33"/>
            <p:cNvSpPr/>
            <p:nvPr/>
          </p:nvSpPr>
          <p:spPr>
            <a:xfrm rot="16200000">
              <a:off x="4373303" y="1863039"/>
              <a:ext cx="711692" cy="376208"/>
            </a:xfrm>
            <a:prstGeom prst="rightArrow">
              <a:avLst>
                <a:gd name="adj1" fmla="val 50000"/>
                <a:gd name="adj2" fmla="val 108426"/>
              </a:avLst>
            </a:prstGeom>
            <a:ln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649495" y="2257485"/>
              <a:ext cx="4610100" cy="2514600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8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পরিবেশ দূষণের কারন</a:t>
              </a:r>
              <a:endParaRPr 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0" y="1885515"/>
            <a:ext cx="2057400" cy="15696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১। কল কারখানার</a:t>
            </a: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কালো ধোঁয়া পরিবেশ কে দূষিত করছে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467809"/>
            <a:ext cx="2481185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2400" smtClean="0">
                <a:latin typeface="NikoshBAN" pitchFamily="2" charset="0"/>
                <a:cs typeface="NikoshBAN" pitchFamily="2" charset="0"/>
              </a:rPr>
              <a:t>ময়লা আবর্জনা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পরিবেশ কে দূষিত করছে।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01717" y="5135940"/>
            <a:ext cx="1108967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1600" dirty="0" smtClean="0"/>
              <a:t>৩। কল কারখানার বর্জ্য পানিকে দূষিত করছে।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7010400" y="5689937"/>
            <a:ext cx="2057400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৪। অতিরিক্ত  কীটনাশক  প্রয়োগের ফলে পরিবেশ দূষিত হছে 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59595" y="1828800"/>
            <a:ext cx="1808205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৫। যানবাহনের কালো ধোঁয়া পরিবেশ দূষণ করছে।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49018" y="99182"/>
            <a:ext cx="2652699" cy="165209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583661" y="76780"/>
            <a:ext cx="995774" cy="16312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৬। কাঁচা পায়খানা হতে পরিবেশ দূষণ।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45206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  <p:bldP spid="13" grpId="0" animBg="1"/>
      <p:bldP spid="10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221599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438400"/>
            <a:ext cx="9144000" cy="255454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প্রত্যেকে পরিবেশ দূষণের তিনটি করে কারণ লিখ </a:t>
            </a:r>
            <a:r>
              <a:rPr lang="bn-BD" sz="7200" dirty="0">
                <a:latin typeface="NikoshBAN" pitchFamily="2" charset="0"/>
                <a:cs typeface="NikoshBAN" pitchFamily="2" charset="0"/>
              </a:rPr>
              <a:t>।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723732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264</Words>
  <Application>Microsoft Office PowerPoint</Application>
  <PresentationFormat>On-screen Show (4:3)</PresentationFormat>
  <Paragraphs>50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wkÿK cwiwPwZ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CMSD</cp:lastModifiedBy>
  <cp:revision>190</cp:revision>
  <dcterms:created xsi:type="dcterms:W3CDTF">2014-06-23T06:33:09Z</dcterms:created>
  <dcterms:modified xsi:type="dcterms:W3CDTF">2020-09-22T16:30:29Z</dcterms:modified>
</cp:coreProperties>
</file>