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71" r:id="rId10"/>
    <p:sldId id="267" r:id="rId11"/>
    <p:sldId id="270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401" y="24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E67C8-7E43-457A-A149-D7D70AD22D15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C8FE-035A-43F4-B777-8193268E62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1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5C8FE-035A-43F4-B777-8193268E62B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17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5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A8B9-D4D8-497B-926D-BE1CE2AF9CC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204B-574F-4056-A111-4FCA6E35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image" Target="../media/image1.jp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.jp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ma8387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0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1500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897" y="0"/>
            <a:ext cx="900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" y="1752600"/>
            <a:ext cx="3902466" cy="452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1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/>
                <a:ea typeface="Times New Roman"/>
              </a:rPr>
              <a:t>&lt; 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" y="171929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উপপাদ্যটি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33400" y="358140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" y="29597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2044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8" name="Right Triangle 17"/>
          <p:cNvSpPr/>
          <p:nvPr/>
        </p:nvSpPr>
        <p:spPr>
          <a:xfrm>
            <a:off x="536917" y="3567694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5440" y="519368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ABC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7734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410200" y="2509119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কারণ</a:t>
                </a:r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</a:t>
                </a:r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সমকোণ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09119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1600" t="-16981" b="-358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8640" y="4876800"/>
            <a:ext cx="289560" cy="3168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920" y="508569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4440" y="416209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" y="4187457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342E-6 7.40741E-7 L 0.16894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ea typeface="Times New Roman"/>
              </a:rPr>
              <a:t>=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533400" y="358140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2026920" y="374904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371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ABC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CDE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দু‌টির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04543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সর্বসম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584042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AB = CD, BC = DE,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AC= CE</a:t>
            </a:r>
            <a:r>
              <a:rPr lang="en-US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862" y="-60960"/>
            <a:ext cx="10015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1" y="1829989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" y="29597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2044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5440" y="519368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1840" y="5180677"/>
            <a:ext cx="90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8040" y="342471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4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533400" y="358140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2011680" y="374904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9229925">
            <a:off x="973300" y="2682925"/>
            <a:ext cx="2062472" cy="2123657"/>
          </a:xfrm>
          <a:prstGeom prst="rtTriangl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8115" y="3241655"/>
            <a:ext cx="5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" y="517844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1160" y="5240000"/>
            <a:ext cx="162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840" y="5180677"/>
            <a:ext cx="90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8994" y="3429000"/>
            <a:ext cx="167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1" y="1519178"/>
            <a:ext cx="702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AE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ACE</a:t>
            </a:r>
            <a:endParaRPr lang="en-US" sz="2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1" y="3080569"/>
            <a:ext cx="655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সরালে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913" y="-152400"/>
            <a:ext cx="6066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/>
          <p:cNvSpPr/>
          <p:nvPr/>
        </p:nvSpPr>
        <p:spPr>
          <a:xfrm rot="19229925">
            <a:off x="973300" y="2682925"/>
            <a:ext cx="2062472" cy="2123657"/>
          </a:xfrm>
          <a:prstGeom prst="rtTriangl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533400" y="358140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2011680" y="3749040"/>
            <a:ext cx="1304924" cy="162306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/>
        </p:nvSpPr>
        <p:spPr>
          <a:xfrm flipH="1">
            <a:off x="533398" y="3581400"/>
            <a:ext cx="2942271" cy="1630680"/>
          </a:xfrm>
          <a:prstGeom prst="flowChartManualInp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211175"/>
            <a:ext cx="147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4" y="52245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560" y="52044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8040" y="342471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94066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ABDE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66367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536" y="30480"/>
            <a:ext cx="7520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1005" y="4499010"/>
            <a:ext cx="132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034E-6 0.00231 L 0.31744 0.00231 C 0.45954 0.00231 0.63488 -0.06181 0.63488 -0.11389 L 0.63488 -0.229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4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7 0.01852 L 0.30248 0.01852 C 0.4379 0.01852 0.60537 -0.05046 0.60537 -0.10648 L 0.60537 -0.2314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521E-6 0.02084 L 0.16252 0.02084 C 0.23517 0.02084 0.32505 -0.04814 0.32505 -0.10416 L 0.32505 -0.2291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" y="0"/>
            <a:ext cx="11887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>
          <a:xfrm flipH="1">
            <a:off x="1600199" y="1219200"/>
            <a:ext cx="2363151" cy="1066800"/>
          </a:xfrm>
          <a:prstGeom prst="flowChartManualInp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2476556"/>
            <a:ext cx="152400" cy="40387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2589907"/>
            <a:ext cx="557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ABDE</a:t>
            </a:r>
            <a:r>
              <a:rPr lang="en-US" sz="2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2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07496"/>
              </p:ext>
            </p:extLst>
          </p:nvPr>
        </p:nvGraphicFramePr>
        <p:xfrm>
          <a:off x="533400" y="3570204"/>
          <a:ext cx="274320" cy="102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570204"/>
                        <a:ext cx="274320" cy="102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" y="3881758"/>
            <a:ext cx="5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বাহুদ্বয়ের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83489"/>
              </p:ext>
            </p:extLst>
          </p:nvPr>
        </p:nvGraphicFramePr>
        <p:xfrm>
          <a:off x="228600" y="429946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429946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3777745"/>
            <a:ext cx="49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99325"/>
              </p:ext>
            </p:extLst>
          </p:nvPr>
        </p:nvGraphicFramePr>
        <p:xfrm>
          <a:off x="822959" y="4728199"/>
          <a:ext cx="426720" cy="100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59" y="4728199"/>
                        <a:ext cx="426720" cy="100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19200" y="496824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BD (AB + DE)</a:t>
            </a:r>
            <a:endParaRPr lang="en-US" dirty="0"/>
          </a:p>
        </p:txBody>
      </p:sp>
      <p:sp>
        <p:nvSpPr>
          <p:cNvPr id="16" name="Right Triangle 15"/>
          <p:cNvSpPr/>
          <p:nvPr/>
        </p:nvSpPr>
        <p:spPr>
          <a:xfrm rot="16200000">
            <a:off x="9967185" y="1526928"/>
            <a:ext cx="1454974" cy="1219203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8153399" y="1481880"/>
            <a:ext cx="1557493" cy="137574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9839659">
            <a:off x="5438177" y="695884"/>
            <a:ext cx="1849045" cy="1717963"/>
          </a:xfrm>
          <a:prstGeom prst="rtTriangl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82225" y="3620959"/>
            <a:ext cx="536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2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1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41264"/>
              </p:ext>
            </p:extLst>
          </p:nvPr>
        </p:nvGraphicFramePr>
        <p:xfrm>
          <a:off x="6611018" y="4114800"/>
          <a:ext cx="442242" cy="94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11018" y="4114800"/>
                        <a:ext cx="442242" cy="94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02289" y="4299466"/>
            <a:ext cx="432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+mj-lt"/>
                <a:cs typeface="NikoshBAN" pitchFamily="2" charset="0"/>
              </a:rPr>
              <a:t>X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68062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199" y="-22443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61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199" y="2240280"/>
            <a:ext cx="149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65705" y="2288530"/>
            <a:ext cx="91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86199" y="1059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89281" y="2729598"/>
            <a:ext cx="130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9154" y="1016345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6170" y="140904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31470" y="1020215"/>
            <a:ext cx="6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0038" y="2857620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41179" y="2864020"/>
            <a:ext cx="130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46180" y="92943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12831" y="2852708"/>
            <a:ext cx="91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40292" y="2764793"/>
            <a:ext cx="130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37997" y="2745730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34160" y="228734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40641" y="190052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802878" y="2039624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633460" y="27509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278077" y="20551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" y="-15240"/>
            <a:ext cx="11887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+</a:t>
            </a:r>
          </a:p>
        </p:txBody>
      </p:sp>
      <p:sp>
        <p:nvSpPr>
          <p:cNvPr id="3" name="Flowchart: Manual Input 2"/>
          <p:cNvSpPr/>
          <p:nvPr/>
        </p:nvSpPr>
        <p:spPr>
          <a:xfrm flipH="1">
            <a:off x="1066799" y="1367670"/>
            <a:ext cx="2133600" cy="1223130"/>
          </a:xfrm>
          <a:prstGeom prst="flowChartManualInp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5074920" y="1005840"/>
            <a:ext cx="1783080" cy="1676400"/>
          </a:xfrm>
          <a:prstGeom prst="rtTriangl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7495044" y="1190655"/>
            <a:ext cx="1698485" cy="1423987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9488254" y="1206296"/>
            <a:ext cx="1292691" cy="1524000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1120" y="181216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8740" y="19792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5045" y="2042725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9800" y="2042725"/>
            <a:ext cx="1595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9040" y="1873864"/>
            <a:ext cx="21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4150" y="1552797"/>
            <a:ext cx="265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12079" y="1497657"/>
            <a:ext cx="160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  <a:endParaRPr lang="en-US" dirty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3032760"/>
            <a:ext cx="11506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5003"/>
              </p:ext>
            </p:extLst>
          </p:nvPr>
        </p:nvGraphicFramePr>
        <p:xfrm>
          <a:off x="1371600" y="3263900"/>
          <a:ext cx="381000" cy="110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3263900"/>
                        <a:ext cx="381000" cy="110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41170" y="3526691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BD (</a:t>
            </a:r>
            <a:r>
              <a:rPr lang="en-US" sz="3600" dirty="0" err="1"/>
              <a:t>AB+DE</a:t>
            </a:r>
            <a:r>
              <a:rPr lang="en-US" sz="3600" dirty="0"/>
              <a:t>)  =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95580"/>
              </p:ext>
            </p:extLst>
          </p:nvPr>
        </p:nvGraphicFramePr>
        <p:xfrm>
          <a:off x="4632960" y="3273664"/>
          <a:ext cx="411480" cy="106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273664"/>
                        <a:ext cx="411480" cy="1064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35880" y="348722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 +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06418"/>
              </p:ext>
            </p:extLst>
          </p:nvPr>
        </p:nvGraphicFramePr>
        <p:xfrm>
          <a:off x="6062660" y="3314793"/>
          <a:ext cx="429580" cy="93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0" y="3314793"/>
                        <a:ext cx="429580" cy="935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16039" y="3480971"/>
            <a:ext cx="16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ac +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30229"/>
              </p:ext>
            </p:extLst>
          </p:nvPr>
        </p:nvGraphicFramePr>
        <p:xfrm>
          <a:off x="7467600" y="3197175"/>
          <a:ext cx="281940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97175"/>
                        <a:ext cx="281940" cy="1140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60970" y="3456742"/>
            <a:ext cx="163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</a:t>
            </a:r>
            <a:r>
              <a:rPr lang="en-US" sz="3600" baseline="30000" dirty="0" err="1"/>
              <a:t>2</a:t>
            </a:r>
            <a:endParaRPr lang="en-US" sz="3600" baseline="30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12849"/>
              </p:ext>
            </p:extLst>
          </p:nvPr>
        </p:nvGraphicFramePr>
        <p:xfrm>
          <a:off x="1813878" y="4407218"/>
          <a:ext cx="3810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878" y="4407218"/>
                        <a:ext cx="3810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08859" y="466344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BC+CD</a:t>
            </a:r>
            <a:r>
              <a:rPr lang="en-US" sz="3600" dirty="0"/>
              <a:t>)( </a:t>
            </a:r>
            <a:r>
              <a:rPr lang="en-US" sz="3600" dirty="0" err="1"/>
              <a:t>AB+DE</a:t>
            </a:r>
            <a:r>
              <a:rPr lang="en-US" sz="3600" dirty="0"/>
              <a:t>) =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2740"/>
              </p:ext>
            </p:extLst>
          </p:nvPr>
        </p:nvGraphicFramePr>
        <p:xfrm>
          <a:off x="6080760" y="4407218"/>
          <a:ext cx="3810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760" y="4407218"/>
                        <a:ext cx="3810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89620" y="4623970"/>
            <a:ext cx="546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[ </a:t>
            </a:r>
            <a:r>
              <a:rPr lang="en-US" sz="3600" dirty="0" err="1"/>
              <a:t>2ac</a:t>
            </a:r>
            <a:r>
              <a:rPr lang="en-US" sz="3600" dirty="0"/>
              <a:t> +</a:t>
            </a:r>
            <a:r>
              <a:rPr lang="en-US" sz="3600" dirty="0" err="1"/>
              <a:t>b</a:t>
            </a:r>
            <a:r>
              <a:rPr lang="en-US" sz="3600" baseline="30000" dirty="0" err="1"/>
              <a:t>2</a:t>
            </a:r>
            <a:r>
              <a:rPr lang="en-US" sz="3600" dirty="0"/>
              <a:t>]</a:t>
            </a:r>
            <a:r>
              <a:rPr lang="en-US" baseline="30000" dirty="0"/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0004" y="5675529"/>
            <a:ext cx="614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 a + c ) ( a + c ) = </a:t>
            </a:r>
            <a:r>
              <a:rPr lang="en-US" sz="3600" dirty="0" err="1"/>
              <a:t>2ac</a:t>
            </a:r>
            <a:r>
              <a:rPr lang="en-US" sz="3600" dirty="0"/>
              <a:t> + </a:t>
            </a:r>
            <a:r>
              <a:rPr lang="en-US" sz="3600" dirty="0" err="1"/>
              <a:t>b</a:t>
            </a:r>
            <a:r>
              <a:rPr lang="en-US" sz="3600" baseline="30000" dirty="0" err="1"/>
              <a:t>2</a:t>
            </a:r>
            <a:endParaRPr lang="en-US" sz="3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885525" y="4663440"/>
            <a:ext cx="154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8930" y="5703269"/>
            <a:ext cx="154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0971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5000" y="-152400"/>
            <a:ext cx="6149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" y="990600"/>
            <a:ext cx="61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79" y="2423160"/>
            <a:ext cx="149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86585" y="2471410"/>
            <a:ext cx="91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78479" y="116568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29161" y="17024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95950" y="262029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10398" y="1719584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012678" y="2451104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62900" y="24918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957560" y="18670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6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39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 flipH="1">
            <a:off x="1066799" y="1367670"/>
            <a:ext cx="2133600" cy="1223130"/>
          </a:xfrm>
          <a:prstGeom prst="flowChartManualInp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9040" y="1873864"/>
            <a:ext cx="21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20012421">
            <a:off x="4312920" y="777240"/>
            <a:ext cx="1783080" cy="1676400"/>
          </a:xfrm>
          <a:prstGeom prst="rtTriangl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4150" y="1552797"/>
            <a:ext cx="265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7341870" y="1323915"/>
            <a:ext cx="1851660" cy="1541205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12079" y="1497657"/>
            <a:ext cx="160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13" name="Right Triangle 12"/>
          <p:cNvSpPr/>
          <p:nvPr/>
        </p:nvSpPr>
        <p:spPr>
          <a:xfrm rot="16200000">
            <a:off x="9501158" y="1188718"/>
            <a:ext cx="1495486" cy="1752602"/>
          </a:xfrm>
          <a:prstGeom prst="rt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47916" y="1917798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5995" y="1950808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6335" y="222849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01433" y="2174765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3200400"/>
            <a:ext cx="11734800" cy="76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599" y="344424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2ac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2ac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600" baseline="30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0745" y="4410611"/>
            <a:ext cx="584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600" baseline="30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0745" y="5257800"/>
            <a:ext cx="348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600" baseline="30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600" baseline="30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1087" y="3382684"/>
            <a:ext cx="572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6327" y="4388524"/>
            <a:ext cx="54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1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2047" y="5257204"/>
            <a:ext cx="54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9560" y="27359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129445" y="19792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93415" y="1948755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238899" y="2719088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7383" y="-193919"/>
            <a:ext cx="581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9081" y="190052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21641" y="228152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" y="990600"/>
            <a:ext cx="61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519" y="2438400"/>
            <a:ext cx="149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34185" y="2608570"/>
            <a:ext cx="91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24199" y="121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219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700" y="2382411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3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লম্বের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 4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অতিভূজের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283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240" y="4572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371600" y="2148840"/>
            <a:ext cx="1981200" cy="2209800"/>
          </a:xfrm>
          <a:prstGeom prst="rt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1371600" y="2148840"/>
            <a:ext cx="914400" cy="2209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500" y="43053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69920" y="430527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" y="161544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2170" y="430527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099560"/>
            <a:ext cx="304800" cy="259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200" y="2627888"/>
                <a:ext cx="65151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ABC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ত্রিভূজের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CD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মধ্যমা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40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BC</a:t>
                </a:r>
                <a:r>
                  <a:rPr lang="en-US" sz="3200" baseline="30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2</a:t>
                </a:r>
                <a:r>
                  <a:rPr lang="en-US" sz="32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 = </a:t>
                </a:r>
                <a:r>
                  <a:rPr lang="en-US" sz="32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CD</a:t>
                </a:r>
                <a:r>
                  <a:rPr lang="en-US" sz="3200" baseline="30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2</a:t>
                </a:r>
                <a:r>
                  <a:rPr lang="en-US" sz="3200" dirty="0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 + </a:t>
                </a:r>
                <a:r>
                  <a:rPr lang="en-US" sz="32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3AD</a:t>
                </a:r>
                <a:r>
                  <a:rPr lang="en-US" sz="3200" baseline="30000" dirty="0" err="1">
                    <a:solidFill>
                      <a:srgbClr val="C0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NikoshBAN" pitchFamily="2" charset="0"/>
                  </a:rPr>
                  <a:t>2</a:t>
                </a:r>
                <a:endParaRPr lang="en-US" sz="4000" baseline="30000" dirty="0"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27888"/>
                <a:ext cx="6515100" cy="1938992"/>
              </a:xfrm>
              <a:prstGeom prst="rect">
                <a:avLst/>
              </a:prstGeom>
              <a:blipFill>
                <a:blip r:embed="rId3"/>
                <a:stretch>
                  <a:fillRect l="-3835" t="-6604" b="-16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18872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528834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apan\Desktop\C8\4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87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927"/>
            <a:ext cx="1119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Swapan\Desktop\C8\pythagoras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38" y="1447800"/>
            <a:ext cx="8630453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142" y="6098828"/>
            <a:ext cx="1080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পিথাগোরাস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0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2139" y="1526020"/>
            <a:ext cx="5404875" cy="243638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5062" y="1828800"/>
            <a:ext cx="5632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খৃষ্টপূর্ব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৫৭০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গ্রিসের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সামোস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দ্বীপে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526021"/>
            <a:ext cx="5328367" cy="43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65896" y="5867400"/>
            <a:ext cx="240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সামোস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দ্বীপ</a:t>
            </a:r>
            <a:endParaRPr lang="en-US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" y="-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0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3410" y="1676399"/>
            <a:ext cx="5328367" cy="4026187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3410" y="4267201"/>
            <a:ext cx="563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মিশরে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" y="1676399"/>
            <a:ext cx="5028178" cy="402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0553" y="5867401"/>
            <a:ext cx="412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মিশর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640" y="-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0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599" y="1340706"/>
            <a:ext cx="6009557" cy="4535424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7711" y="3814027"/>
            <a:ext cx="5778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ইতালীর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উপনিবেশ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কর্টোনাতে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পিথাগোরীয়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বিদ্যাপিঠ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3" y="1340706"/>
            <a:ext cx="5103225" cy="4535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375" y="5925925"/>
            <a:ext cx="337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কর্টোনা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-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5" y="0"/>
            <a:ext cx="11887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8267" y="2209800"/>
            <a:ext cx="5889019" cy="381000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754" y="0"/>
            <a:ext cx="1006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8308" y="1143000"/>
            <a:ext cx="6228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অতিভূজের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বর্গক্ষেত্রদ্বয়ের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" y="2209800"/>
            <a:ext cx="49655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apan\Desktop\C8\4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" y="20074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327" y="41564"/>
            <a:ext cx="10131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1295401"/>
            <a:ext cx="0" cy="525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1332132"/>
            <a:ext cx="307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পরিচালনায়</a:t>
            </a:r>
            <a:endParaRPr lang="en-US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3" y="2590800"/>
            <a:ext cx="60210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ক্যান্টনমেন্ট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4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s-ES_tradnl" sz="4400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evW</a:t>
            </a:r>
            <a:r>
              <a:rPr lang="es-ES_tradnl" sz="44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বালিকা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উচ্চ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বিদ্যালয়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রংপুর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সেনানিবাস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রংপুর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A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sama8387@gmail.com</a:t>
            </a:r>
            <a:endParaRPr lang="en-US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1" y="1295401"/>
            <a:ext cx="304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গ্রহণে</a:t>
            </a:r>
            <a:endParaRPr lang="en-US" sz="3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983409"/>
            <a:ext cx="487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BBFAF-D3F1-4F74-ABB7-F655EB50C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76" y="1319277"/>
            <a:ext cx="1380024" cy="129203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857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76400"/>
            <a:ext cx="960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OFFICE14\Bullets\j0115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4598" y="2438400"/>
            <a:ext cx="329402" cy="3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 (x86)\Microsoft Office\MEDIA\OFFICE14\Bullets\j0115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476" y="3657600"/>
            <a:ext cx="329402" cy="3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apan\Desktop\C8\4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63339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9028" y="1615440"/>
            <a:ext cx="2618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ইউক্লিড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028" y="2384881"/>
            <a:ext cx="2356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বিকল্প পদ্ধতি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8548" y="3044279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ত্রিকোণমিতিক পদ্ধতি 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81372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সদৃশ্য কোণ পদ্ধতি 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4645" y="4583161"/>
            <a:ext cx="3387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বীজগনিতীয় পদ্ধতি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63" y="169009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Program Files (x86)\Microsoft Office\MEDIA\OFFICE14\Bullets\j01158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22579" y="1833560"/>
            <a:ext cx="442420" cy="3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 (x86)\Microsoft Office\MEDIA\OFFICE14\Bullets\j01158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2099" y="2549840"/>
            <a:ext cx="442420" cy="3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Program Files (x86)\Microsoft Office\MEDIA\OFFICE14\Bullets\j01158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46379" y="3342320"/>
            <a:ext cx="442420" cy="3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Program Files (x86)\Microsoft Office\MEDIA\OFFICE14\Bullets\j01158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76859" y="4058600"/>
            <a:ext cx="442420" cy="3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Program Files (x86)\Microsoft Office\MEDIA\OFFICE14\Bullets\j01158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46379" y="4790120"/>
            <a:ext cx="442420" cy="3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499</Words>
  <Application>Microsoft Office PowerPoint</Application>
  <PresentationFormat>Custom</PresentationFormat>
  <Paragraphs>171</Paragraphs>
  <Slides>19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SutonnyMJ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Swapan</dc:creator>
  <cp:lastModifiedBy>Hp</cp:lastModifiedBy>
  <cp:revision>212</cp:revision>
  <dcterms:created xsi:type="dcterms:W3CDTF">2018-05-06T11:44:08Z</dcterms:created>
  <dcterms:modified xsi:type="dcterms:W3CDTF">2020-09-21T17:09:38Z</dcterms:modified>
</cp:coreProperties>
</file>